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639" r:id="rId2"/>
    <p:sldId id="712" r:id="rId3"/>
    <p:sldId id="713" r:id="rId4"/>
    <p:sldId id="716" r:id="rId5"/>
    <p:sldId id="715" r:id="rId6"/>
    <p:sldId id="714" r:id="rId7"/>
    <p:sldId id="717" r:id="rId8"/>
    <p:sldId id="718" r:id="rId9"/>
    <p:sldId id="719" r:id="rId10"/>
    <p:sldId id="697" r:id="rId11"/>
    <p:sldId id="720" r:id="rId12"/>
    <p:sldId id="613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203057-4E47-42D7-B8DF-51653F2EEB5D}">
          <p14:sldIdLst>
            <p14:sldId id="639"/>
            <p14:sldId id="712"/>
            <p14:sldId id="713"/>
            <p14:sldId id="716"/>
            <p14:sldId id="715"/>
            <p14:sldId id="714"/>
            <p14:sldId id="717"/>
            <p14:sldId id="718"/>
            <p14:sldId id="719"/>
            <p14:sldId id="697"/>
            <p14:sldId id="720"/>
            <p14:sldId id="6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FDFF"/>
    <a:srgbClr val="F9AFE1"/>
    <a:srgbClr val="E653DB"/>
    <a:srgbClr val="E6C4E2"/>
    <a:srgbClr val="41B6E6"/>
    <a:srgbClr val="020000"/>
    <a:srgbClr val="75787B"/>
    <a:srgbClr val="575757"/>
    <a:srgbClr val="51B5E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71" autoAdjust="0"/>
    <p:restoredTop sz="83149" autoAdjust="0"/>
  </p:normalViewPr>
  <p:slideViewPr>
    <p:cSldViewPr>
      <p:cViewPr>
        <p:scale>
          <a:sx n="100" d="100"/>
          <a:sy n="100" d="100"/>
        </p:scale>
        <p:origin x="952" y="7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FF5FCE-64CF-AC42-864B-F4D8EFEA7490}" type="doc">
      <dgm:prSet loTypeId="urn:microsoft.com/office/officeart/2008/layout/Hexagon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0DC030-3949-7049-B568-989C219BC31B}">
      <dgm:prSet phldrT="[Text]" custT="1"/>
      <dgm:spPr/>
      <dgm:t>
        <a:bodyPr/>
        <a:lstStyle/>
        <a:p>
          <a:r>
            <a:rPr lang="en-US" sz="1600" dirty="0" smtClean="0">
              <a:latin typeface="Candara" charset="0"/>
              <a:ea typeface="Candara" charset="0"/>
              <a:cs typeface="Candara" charset="0"/>
            </a:rPr>
            <a:t>Risk and compliance</a:t>
          </a:r>
          <a:endParaRPr lang="en-US" sz="1600" dirty="0">
            <a:latin typeface="Candara" charset="0"/>
            <a:ea typeface="Candara" charset="0"/>
            <a:cs typeface="Candara" charset="0"/>
          </a:endParaRPr>
        </a:p>
      </dgm:t>
    </dgm:pt>
    <dgm:pt modelId="{EC5E15CB-9A8C-4148-BF43-976859B9341F}" type="parTrans" cxnId="{920F3B4C-4DCF-FE42-A85C-E4E7B1F24D1C}">
      <dgm:prSet/>
      <dgm:spPr/>
      <dgm:t>
        <a:bodyPr/>
        <a:lstStyle/>
        <a:p>
          <a:endParaRPr lang="en-US" sz="1600">
            <a:latin typeface="Candara" charset="0"/>
            <a:ea typeface="Candara" charset="0"/>
            <a:cs typeface="Candara" charset="0"/>
          </a:endParaRPr>
        </a:p>
      </dgm:t>
    </dgm:pt>
    <dgm:pt modelId="{6DE7253C-FCDE-6D41-A847-06C266CFE92D}" type="sibTrans" cxnId="{920F3B4C-4DCF-FE42-A85C-E4E7B1F24D1C}">
      <dgm:prSet/>
      <dgm:spPr/>
      <dgm:t>
        <a:bodyPr/>
        <a:lstStyle/>
        <a:p>
          <a:endParaRPr lang="en-US" sz="1600">
            <a:latin typeface="Candara" charset="0"/>
            <a:ea typeface="Candara" charset="0"/>
            <a:cs typeface="Candara" charset="0"/>
          </a:endParaRPr>
        </a:p>
      </dgm:t>
    </dgm:pt>
    <dgm:pt modelId="{B1C8ECA9-9A82-D744-84CF-B93C2811E1C7}">
      <dgm:prSet phldrT="[Text]" custT="1"/>
      <dgm:spPr/>
      <dgm:t>
        <a:bodyPr/>
        <a:lstStyle/>
        <a:p>
          <a:r>
            <a:rPr lang="en-US" sz="1400" dirty="0" smtClean="0">
              <a:latin typeface="Candara" charset="0"/>
              <a:ea typeface="Candara" charset="0"/>
              <a:cs typeface="Candara" charset="0"/>
            </a:rPr>
            <a:t>Performance Management</a:t>
          </a:r>
          <a:endParaRPr lang="en-US" sz="1400" dirty="0">
            <a:latin typeface="Candara" charset="0"/>
            <a:ea typeface="Candara" charset="0"/>
            <a:cs typeface="Candara" charset="0"/>
          </a:endParaRPr>
        </a:p>
      </dgm:t>
    </dgm:pt>
    <dgm:pt modelId="{5C0DCAF2-AEE7-684D-99AD-263A674E0453}" type="parTrans" cxnId="{A4AE335E-523D-8D42-8E7E-064EBD1D2C3F}">
      <dgm:prSet/>
      <dgm:spPr/>
      <dgm:t>
        <a:bodyPr/>
        <a:lstStyle/>
        <a:p>
          <a:endParaRPr lang="en-US" sz="1600">
            <a:latin typeface="Candara" charset="0"/>
            <a:ea typeface="Candara" charset="0"/>
            <a:cs typeface="Candara" charset="0"/>
          </a:endParaRPr>
        </a:p>
      </dgm:t>
    </dgm:pt>
    <dgm:pt modelId="{FAC4B85F-C08B-9E49-87C7-DC9F99F7D88B}" type="sibTrans" cxnId="{A4AE335E-523D-8D42-8E7E-064EBD1D2C3F}">
      <dgm:prSet/>
      <dgm:spPr/>
      <dgm:t>
        <a:bodyPr/>
        <a:lstStyle/>
        <a:p>
          <a:endParaRPr lang="en-US" sz="1600">
            <a:latin typeface="Candara" charset="0"/>
            <a:ea typeface="Candara" charset="0"/>
            <a:cs typeface="Candara" charset="0"/>
          </a:endParaRPr>
        </a:p>
      </dgm:t>
    </dgm:pt>
    <dgm:pt modelId="{D13F3044-A448-464E-9B59-6E16C0FC3D66}">
      <dgm:prSet phldrT="[Text]" custT="1"/>
      <dgm:spPr/>
      <dgm:t>
        <a:bodyPr/>
        <a:lstStyle/>
        <a:p>
          <a:r>
            <a:rPr lang="en-US" sz="1600" dirty="0" smtClean="0">
              <a:latin typeface="Candara" charset="0"/>
              <a:ea typeface="Candara" charset="0"/>
              <a:cs typeface="Candara" charset="0"/>
            </a:rPr>
            <a:t>Strategy</a:t>
          </a:r>
          <a:endParaRPr lang="en-US" sz="1600" dirty="0">
            <a:latin typeface="Candara" charset="0"/>
            <a:ea typeface="Candara" charset="0"/>
            <a:cs typeface="Candara" charset="0"/>
          </a:endParaRPr>
        </a:p>
      </dgm:t>
    </dgm:pt>
    <dgm:pt modelId="{7493D36D-2C43-2242-A692-5EC09BAC347A}" type="parTrans" cxnId="{D212B2EE-1ACE-8948-B05A-9E9C97406F28}">
      <dgm:prSet/>
      <dgm:spPr/>
      <dgm:t>
        <a:bodyPr/>
        <a:lstStyle/>
        <a:p>
          <a:endParaRPr lang="en-US" sz="1600">
            <a:latin typeface="Candara" charset="0"/>
            <a:ea typeface="Candara" charset="0"/>
            <a:cs typeface="Candara" charset="0"/>
          </a:endParaRPr>
        </a:p>
      </dgm:t>
    </dgm:pt>
    <dgm:pt modelId="{7683BFD7-1B58-364B-BA1B-00E14986EF09}" type="sibTrans" cxnId="{D212B2EE-1ACE-8948-B05A-9E9C97406F28}">
      <dgm:prSet/>
      <dgm:spPr/>
      <dgm:t>
        <a:bodyPr/>
        <a:lstStyle/>
        <a:p>
          <a:endParaRPr lang="en-US" sz="1600">
            <a:latin typeface="Candara" charset="0"/>
            <a:ea typeface="Candara" charset="0"/>
            <a:cs typeface="Candara" charset="0"/>
          </a:endParaRPr>
        </a:p>
      </dgm:t>
    </dgm:pt>
    <dgm:pt modelId="{A9F283AE-2458-E947-A3BB-1F80D2B6CE69}">
      <dgm:prSet phldrT="[Text]" custT="1"/>
      <dgm:spPr/>
      <dgm:t>
        <a:bodyPr/>
        <a:lstStyle/>
        <a:p>
          <a:r>
            <a:rPr lang="en-US" sz="1600" dirty="0" smtClean="0">
              <a:latin typeface="Candara" charset="0"/>
              <a:ea typeface="Candara" charset="0"/>
              <a:cs typeface="Candara" charset="0"/>
            </a:rPr>
            <a:t>Succession planning</a:t>
          </a:r>
          <a:endParaRPr lang="en-US" sz="1600" dirty="0">
            <a:latin typeface="Candara" charset="0"/>
            <a:ea typeface="Candara" charset="0"/>
            <a:cs typeface="Candara" charset="0"/>
          </a:endParaRPr>
        </a:p>
      </dgm:t>
    </dgm:pt>
    <dgm:pt modelId="{CB0BB7DC-E5A3-0340-A72F-7A57D9192121}" type="parTrans" cxnId="{AE0E7C48-B2A3-9A4D-84FE-687CCA1A8FF7}">
      <dgm:prSet/>
      <dgm:spPr/>
      <dgm:t>
        <a:bodyPr/>
        <a:lstStyle/>
        <a:p>
          <a:endParaRPr lang="en-US" sz="1600">
            <a:latin typeface="Candara" charset="0"/>
            <a:ea typeface="Candara" charset="0"/>
            <a:cs typeface="Candara" charset="0"/>
          </a:endParaRPr>
        </a:p>
      </dgm:t>
    </dgm:pt>
    <dgm:pt modelId="{9C62D14C-A506-1A45-BEE8-5FCD6D6B7696}" type="sibTrans" cxnId="{AE0E7C48-B2A3-9A4D-84FE-687CCA1A8FF7}">
      <dgm:prSet/>
      <dgm:spPr/>
      <dgm:t>
        <a:bodyPr/>
        <a:lstStyle/>
        <a:p>
          <a:endParaRPr lang="en-US" sz="1600">
            <a:latin typeface="Candara" charset="0"/>
            <a:ea typeface="Candara" charset="0"/>
            <a:cs typeface="Candara" charset="0"/>
          </a:endParaRPr>
        </a:p>
      </dgm:t>
    </dgm:pt>
    <dgm:pt modelId="{74F35AB1-5C27-CD4B-A4D0-F662F95D6B6E}">
      <dgm:prSet phldrT="[Text]" custT="1"/>
      <dgm:spPr/>
      <dgm:t>
        <a:bodyPr/>
        <a:lstStyle/>
        <a:p>
          <a:r>
            <a:rPr lang="en-US" sz="1600" dirty="0" smtClean="0">
              <a:latin typeface="Candara" charset="0"/>
              <a:ea typeface="Candara" charset="0"/>
              <a:cs typeface="Candara" charset="0"/>
            </a:rPr>
            <a:t>Policy framework</a:t>
          </a:r>
        </a:p>
      </dgm:t>
    </dgm:pt>
    <dgm:pt modelId="{92483335-22F8-5D46-A197-1B98DB879277}" type="parTrans" cxnId="{DB7786AF-E322-4745-8A56-EDFEDF268CC3}">
      <dgm:prSet/>
      <dgm:spPr/>
      <dgm:t>
        <a:bodyPr/>
        <a:lstStyle/>
        <a:p>
          <a:endParaRPr lang="en-US" sz="1600">
            <a:latin typeface="Candara" charset="0"/>
            <a:ea typeface="Candara" charset="0"/>
            <a:cs typeface="Candara" charset="0"/>
          </a:endParaRPr>
        </a:p>
      </dgm:t>
    </dgm:pt>
    <dgm:pt modelId="{A23F355E-3178-5C4C-847D-69AF9FB2278B}" type="sibTrans" cxnId="{DB7786AF-E322-4745-8A56-EDFEDF268CC3}">
      <dgm:prSet/>
      <dgm:spPr/>
      <dgm:t>
        <a:bodyPr/>
        <a:lstStyle/>
        <a:p>
          <a:endParaRPr lang="en-US" sz="1600">
            <a:latin typeface="Candara" charset="0"/>
            <a:ea typeface="Candara" charset="0"/>
            <a:cs typeface="Candara" charset="0"/>
          </a:endParaRPr>
        </a:p>
      </dgm:t>
    </dgm:pt>
    <dgm:pt modelId="{102E29E8-3905-9E4E-9472-3C521AD557B3}">
      <dgm:prSet phldrT="[Text]" custT="1"/>
      <dgm:spPr/>
      <dgm:t>
        <a:bodyPr/>
        <a:lstStyle/>
        <a:p>
          <a:r>
            <a:rPr lang="en-US" sz="1500" dirty="0" smtClean="0">
              <a:latin typeface="Candara" charset="0"/>
              <a:ea typeface="Candara" charset="0"/>
              <a:cs typeface="Candara" charset="0"/>
            </a:rPr>
            <a:t>Stakeholder engagement</a:t>
          </a:r>
        </a:p>
      </dgm:t>
    </dgm:pt>
    <dgm:pt modelId="{02919999-701F-7249-ABB2-39B671951733}" type="parTrans" cxnId="{F8ED2B8C-6BB3-7A43-A3D6-71B63AACAE37}">
      <dgm:prSet/>
      <dgm:spPr/>
      <dgm:t>
        <a:bodyPr/>
        <a:lstStyle/>
        <a:p>
          <a:endParaRPr lang="en-US" sz="1600">
            <a:latin typeface="Candara" charset="0"/>
            <a:ea typeface="Candara" charset="0"/>
            <a:cs typeface="Candara" charset="0"/>
          </a:endParaRPr>
        </a:p>
      </dgm:t>
    </dgm:pt>
    <dgm:pt modelId="{4E752745-33FF-3540-8D22-26EC86324E7A}" type="sibTrans" cxnId="{F8ED2B8C-6BB3-7A43-A3D6-71B63AACAE37}">
      <dgm:prSet/>
      <dgm:spPr/>
      <dgm:t>
        <a:bodyPr/>
        <a:lstStyle/>
        <a:p>
          <a:endParaRPr lang="en-US" sz="1600">
            <a:latin typeface="Candara" charset="0"/>
            <a:ea typeface="Candara" charset="0"/>
            <a:cs typeface="Candara" charset="0"/>
          </a:endParaRPr>
        </a:p>
      </dgm:t>
    </dgm:pt>
    <dgm:pt modelId="{66BFD39B-D23C-D04A-AB96-FCE4373887D5}" type="pres">
      <dgm:prSet presAssocID="{4EFF5FCE-64CF-AC42-864B-F4D8EFEA7490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F4781D33-929F-954B-A77A-2C103BCE0794}" type="pres">
      <dgm:prSet presAssocID="{5E0DC030-3949-7049-B568-989C219BC31B}" presName="text1" presStyleCnt="0"/>
      <dgm:spPr/>
    </dgm:pt>
    <dgm:pt modelId="{7EF94940-DD42-9140-8A3B-EE9EFC9B1631}" type="pres">
      <dgm:prSet presAssocID="{5E0DC030-3949-7049-B568-989C219BC31B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D14332-C651-D54F-94B9-BEF396D2CA11}" type="pres">
      <dgm:prSet presAssocID="{5E0DC030-3949-7049-B568-989C219BC31B}" presName="textaccent1" presStyleCnt="0"/>
      <dgm:spPr/>
    </dgm:pt>
    <dgm:pt modelId="{C3ABB836-0EED-674D-9FDF-090D896D2D60}" type="pres">
      <dgm:prSet presAssocID="{5E0DC030-3949-7049-B568-989C219BC31B}" presName="accentRepeatNode" presStyleLbl="solidAlignAcc1" presStyleIdx="0" presStyleCnt="12"/>
      <dgm:spPr/>
    </dgm:pt>
    <dgm:pt modelId="{D956CFC3-5449-4F40-99F5-89060B22015F}" type="pres">
      <dgm:prSet presAssocID="{6DE7253C-FCDE-6D41-A847-06C266CFE92D}" presName="image1" presStyleCnt="0"/>
      <dgm:spPr/>
    </dgm:pt>
    <dgm:pt modelId="{FB008B43-0125-4641-A26B-D111F453EBC1}" type="pres">
      <dgm:prSet presAssocID="{6DE7253C-FCDE-6D41-A847-06C266CFE92D}" presName="imageRepeatNode" presStyleLbl="alignAcc1" presStyleIdx="0" presStyleCnt="6"/>
      <dgm:spPr/>
      <dgm:t>
        <a:bodyPr/>
        <a:lstStyle/>
        <a:p>
          <a:endParaRPr lang="en-US"/>
        </a:p>
      </dgm:t>
    </dgm:pt>
    <dgm:pt modelId="{7BDC57F0-78ED-7D44-84AF-3F3279C055DC}" type="pres">
      <dgm:prSet presAssocID="{6DE7253C-FCDE-6D41-A847-06C266CFE92D}" presName="imageaccent1" presStyleCnt="0"/>
      <dgm:spPr/>
    </dgm:pt>
    <dgm:pt modelId="{F230FCCB-8B81-3A43-930B-C36553D60408}" type="pres">
      <dgm:prSet presAssocID="{6DE7253C-FCDE-6D41-A847-06C266CFE92D}" presName="accentRepeatNode" presStyleLbl="solidAlignAcc1" presStyleIdx="1" presStyleCnt="12"/>
      <dgm:spPr/>
    </dgm:pt>
    <dgm:pt modelId="{BB1A52B9-79ED-2E4C-840E-46CF365D39A1}" type="pres">
      <dgm:prSet presAssocID="{B1C8ECA9-9A82-D744-84CF-B93C2811E1C7}" presName="text2" presStyleCnt="0"/>
      <dgm:spPr/>
    </dgm:pt>
    <dgm:pt modelId="{5A3493B1-E589-3740-9CC7-B610B6EE2057}" type="pres">
      <dgm:prSet presAssocID="{B1C8ECA9-9A82-D744-84CF-B93C2811E1C7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F7AD8-869F-B34C-B458-70FF1698EC86}" type="pres">
      <dgm:prSet presAssocID="{B1C8ECA9-9A82-D744-84CF-B93C2811E1C7}" presName="textaccent2" presStyleCnt="0"/>
      <dgm:spPr/>
    </dgm:pt>
    <dgm:pt modelId="{C736A0D6-F4B4-3549-911E-241F5AD6C918}" type="pres">
      <dgm:prSet presAssocID="{B1C8ECA9-9A82-D744-84CF-B93C2811E1C7}" presName="accentRepeatNode" presStyleLbl="solidAlignAcc1" presStyleIdx="2" presStyleCnt="12"/>
      <dgm:spPr/>
    </dgm:pt>
    <dgm:pt modelId="{2E4A48CD-B67B-A345-908E-B5D8ADC3738B}" type="pres">
      <dgm:prSet presAssocID="{FAC4B85F-C08B-9E49-87C7-DC9F99F7D88B}" presName="image2" presStyleCnt="0"/>
      <dgm:spPr/>
    </dgm:pt>
    <dgm:pt modelId="{CC04900A-AE6D-D043-A67F-AF6451BDEB98}" type="pres">
      <dgm:prSet presAssocID="{FAC4B85F-C08B-9E49-87C7-DC9F99F7D88B}" presName="imageRepeatNode" presStyleLbl="alignAcc1" presStyleIdx="1" presStyleCnt="6"/>
      <dgm:spPr/>
      <dgm:t>
        <a:bodyPr/>
        <a:lstStyle/>
        <a:p>
          <a:endParaRPr lang="en-US"/>
        </a:p>
      </dgm:t>
    </dgm:pt>
    <dgm:pt modelId="{AFA87FA0-4166-C84A-A016-D76D10545764}" type="pres">
      <dgm:prSet presAssocID="{FAC4B85F-C08B-9E49-87C7-DC9F99F7D88B}" presName="imageaccent2" presStyleCnt="0"/>
      <dgm:spPr/>
    </dgm:pt>
    <dgm:pt modelId="{3FE9E73A-69BD-7449-895C-5F16F4F78781}" type="pres">
      <dgm:prSet presAssocID="{FAC4B85F-C08B-9E49-87C7-DC9F99F7D88B}" presName="accentRepeatNode" presStyleLbl="solidAlignAcc1" presStyleIdx="3" presStyleCnt="12"/>
      <dgm:spPr/>
    </dgm:pt>
    <dgm:pt modelId="{9212A32D-A2F6-2241-9C44-C4AE5EFD6FDE}" type="pres">
      <dgm:prSet presAssocID="{D13F3044-A448-464E-9B59-6E16C0FC3D66}" presName="text3" presStyleCnt="0"/>
      <dgm:spPr/>
    </dgm:pt>
    <dgm:pt modelId="{0ADD58CE-A67D-9644-9D98-77DFDECA87CA}" type="pres">
      <dgm:prSet presAssocID="{D13F3044-A448-464E-9B59-6E16C0FC3D66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D4192D-5283-6C46-98D1-EF5FB938D89E}" type="pres">
      <dgm:prSet presAssocID="{D13F3044-A448-464E-9B59-6E16C0FC3D66}" presName="textaccent3" presStyleCnt="0"/>
      <dgm:spPr/>
    </dgm:pt>
    <dgm:pt modelId="{F061F9C6-B66E-A54C-AFEC-3DED7E8E3F05}" type="pres">
      <dgm:prSet presAssocID="{D13F3044-A448-464E-9B59-6E16C0FC3D66}" presName="accentRepeatNode" presStyleLbl="solidAlignAcc1" presStyleIdx="4" presStyleCnt="12"/>
      <dgm:spPr/>
    </dgm:pt>
    <dgm:pt modelId="{2F0AE41B-94B2-B042-B77C-05479DE5AF02}" type="pres">
      <dgm:prSet presAssocID="{7683BFD7-1B58-364B-BA1B-00E14986EF09}" presName="image3" presStyleCnt="0"/>
      <dgm:spPr/>
    </dgm:pt>
    <dgm:pt modelId="{5E705BBD-6F4F-2143-BBEE-9C98C7262BF6}" type="pres">
      <dgm:prSet presAssocID="{7683BFD7-1B58-364B-BA1B-00E14986EF09}" presName="imageRepeatNode" presStyleLbl="alignAcc1" presStyleIdx="2" presStyleCnt="6"/>
      <dgm:spPr/>
      <dgm:t>
        <a:bodyPr/>
        <a:lstStyle/>
        <a:p>
          <a:endParaRPr lang="en-US"/>
        </a:p>
      </dgm:t>
    </dgm:pt>
    <dgm:pt modelId="{691A135F-5550-9D46-9192-483CFF186397}" type="pres">
      <dgm:prSet presAssocID="{7683BFD7-1B58-364B-BA1B-00E14986EF09}" presName="imageaccent3" presStyleCnt="0"/>
      <dgm:spPr/>
    </dgm:pt>
    <dgm:pt modelId="{CE3B67BF-E071-CF45-9211-FC779BC910DC}" type="pres">
      <dgm:prSet presAssocID="{7683BFD7-1B58-364B-BA1B-00E14986EF09}" presName="accentRepeatNode" presStyleLbl="solidAlignAcc1" presStyleIdx="5" presStyleCnt="12"/>
      <dgm:spPr/>
    </dgm:pt>
    <dgm:pt modelId="{C8DD4849-CEA4-EA4A-9167-7C024B686981}" type="pres">
      <dgm:prSet presAssocID="{A9F283AE-2458-E947-A3BB-1F80D2B6CE69}" presName="text4" presStyleCnt="0"/>
      <dgm:spPr/>
    </dgm:pt>
    <dgm:pt modelId="{85A16F69-9730-7B4E-A3CF-4F157D52723C}" type="pres">
      <dgm:prSet presAssocID="{A9F283AE-2458-E947-A3BB-1F80D2B6CE69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2DA5F-554A-3147-8B97-FF7B5C0BF358}" type="pres">
      <dgm:prSet presAssocID="{A9F283AE-2458-E947-A3BB-1F80D2B6CE69}" presName="textaccent4" presStyleCnt="0"/>
      <dgm:spPr/>
    </dgm:pt>
    <dgm:pt modelId="{1EF9281E-1551-BB44-9692-4D7D90C5F3E0}" type="pres">
      <dgm:prSet presAssocID="{A9F283AE-2458-E947-A3BB-1F80D2B6CE69}" presName="accentRepeatNode" presStyleLbl="solidAlignAcc1" presStyleIdx="6" presStyleCnt="12"/>
      <dgm:spPr/>
    </dgm:pt>
    <dgm:pt modelId="{69A7DD8B-31B1-E541-83BF-596F6B0EEDEE}" type="pres">
      <dgm:prSet presAssocID="{9C62D14C-A506-1A45-BEE8-5FCD6D6B7696}" presName="image4" presStyleCnt="0"/>
      <dgm:spPr/>
    </dgm:pt>
    <dgm:pt modelId="{B44E6293-2632-DB49-A5F7-D68B0D1DA49E}" type="pres">
      <dgm:prSet presAssocID="{9C62D14C-A506-1A45-BEE8-5FCD6D6B7696}" presName="imageRepeatNode" presStyleLbl="alignAcc1" presStyleIdx="3" presStyleCnt="6"/>
      <dgm:spPr/>
      <dgm:t>
        <a:bodyPr/>
        <a:lstStyle/>
        <a:p>
          <a:endParaRPr lang="en-US"/>
        </a:p>
      </dgm:t>
    </dgm:pt>
    <dgm:pt modelId="{1EE2B666-86F6-A748-9A4A-874E1564F99A}" type="pres">
      <dgm:prSet presAssocID="{9C62D14C-A506-1A45-BEE8-5FCD6D6B7696}" presName="imageaccent4" presStyleCnt="0"/>
      <dgm:spPr/>
    </dgm:pt>
    <dgm:pt modelId="{922C2264-F68E-6B47-8F8A-7DFC70F6053F}" type="pres">
      <dgm:prSet presAssocID="{9C62D14C-A506-1A45-BEE8-5FCD6D6B7696}" presName="accentRepeatNode" presStyleLbl="solidAlignAcc1" presStyleIdx="7" presStyleCnt="12"/>
      <dgm:spPr/>
    </dgm:pt>
    <dgm:pt modelId="{F3502D9F-F595-A446-9C0F-AC1A9C16211B}" type="pres">
      <dgm:prSet presAssocID="{74F35AB1-5C27-CD4B-A4D0-F662F95D6B6E}" presName="text5" presStyleCnt="0"/>
      <dgm:spPr/>
    </dgm:pt>
    <dgm:pt modelId="{E527A231-D8BC-E34B-8FF1-DA58DA208E61}" type="pres">
      <dgm:prSet presAssocID="{74F35AB1-5C27-CD4B-A4D0-F662F95D6B6E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70C4F-BE46-AA40-ADD5-66E53A2BC9A8}" type="pres">
      <dgm:prSet presAssocID="{74F35AB1-5C27-CD4B-A4D0-F662F95D6B6E}" presName="textaccent5" presStyleCnt="0"/>
      <dgm:spPr/>
    </dgm:pt>
    <dgm:pt modelId="{346F7EF8-E9EA-E141-B5B4-ADACB5982FCC}" type="pres">
      <dgm:prSet presAssocID="{74F35AB1-5C27-CD4B-A4D0-F662F95D6B6E}" presName="accentRepeatNode" presStyleLbl="solidAlignAcc1" presStyleIdx="8" presStyleCnt="12"/>
      <dgm:spPr/>
    </dgm:pt>
    <dgm:pt modelId="{858C0C18-CD5C-EA4C-A9B4-FB817E97F442}" type="pres">
      <dgm:prSet presAssocID="{A23F355E-3178-5C4C-847D-69AF9FB2278B}" presName="image5" presStyleCnt="0"/>
      <dgm:spPr/>
    </dgm:pt>
    <dgm:pt modelId="{5A795F56-B7CF-9648-81EC-B4EE4BB28147}" type="pres">
      <dgm:prSet presAssocID="{A23F355E-3178-5C4C-847D-69AF9FB2278B}" presName="imageRepeatNode" presStyleLbl="alignAcc1" presStyleIdx="4" presStyleCnt="6"/>
      <dgm:spPr/>
      <dgm:t>
        <a:bodyPr/>
        <a:lstStyle/>
        <a:p>
          <a:endParaRPr lang="en-US"/>
        </a:p>
      </dgm:t>
    </dgm:pt>
    <dgm:pt modelId="{20A6CE10-44C2-CF48-9FF7-620B171EA42E}" type="pres">
      <dgm:prSet presAssocID="{A23F355E-3178-5C4C-847D-69AF9FB2278B}" presName="imageaccent5" presStyleCnt="0"/>
      <dgm:spPr/>
    </dgm:pt>
    <dgm:pt modelId="{DC836E41-26E9-634D-B8FC-68371CF6AE5E}" type="pres">
      <dgm:prSet presAssocID="{A23F355E-3178-5C4C-847D-69AF9FB2278B}" presName="accentRepeatNode" presStyleLbl="solidAlignAcc1" presStyleIdx="9" presStyleCnt="12"/>
      <dgm:spPr/>
    </dgm:pt>
    <dgm:pt modelId="{2E7818F8-E535-2740-AAC1-3D11167CF9DD}" type="pres">
      <dgm:prSet presAssocID="{102E29E8-3905-9E4E-9472-3C521AD557B3}" presName="text6" presStyleCnt="0"/>
      <dgm:spPr/>
    </dgm:pt>
    <dgm:pt modelId="{5FF67EE7-622E-574C-8AC3-4AC81C3316FA}" type="pres">
      <dgm:prSet presAssocID="{102E29E8-3905-9E4E-9472-3C521AD557B3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02941-1A8A-7F48-BE25-C7512DE08CBB}" type="pres">
      <dgm:prSet presAssocID="{102E29E8-3905-9E4E-9472-3C521AD557B3}" presName="textaccent6" presStyleCnt="0"/>
      <dgm:spPr/>
    </dgm:pt>
    <dgm:pt modelId="{E85F09D8-6F7B-9F4B-8270-49A1DEFA8244}" type="pres">
      <dgm:prSet presAssocID="{102E29E8-3905-9E4E-9472-3C521AD557B3}" presName="accentRepeatNode" presStyleLbl="solidAlignAcc1" presStyleIdx="10" presStyleCnt="12"/>
      <dgm:spPr/>
    </dgm:pt>
    <dgm:pt modelId="{940634EC-FA9A-A34D-958F-C33C98908B37}" type="pres">
      <dgm:prSet presAssocID="{4E752745-33FF-3540-8D22-26EC86324E7A}" presName="image6" presStyleCnt="0"/>
      <dgm:spPr/>
    </dgm:pt>
    <dgm:pt modelId="{1B4FE147-9B39-EA43-878F-8EC73B7280B5}" type="pres">
      <dgm:prSet presAssocID="{4E752745-33FF-3540-8D22-26EC86324E7A}" presName="imageRepeatNode" presStyleLbl="alignAcc1" presStyleIdx="5" presStyleCnt="6"/>
      <dgm:spPr/>
      <dgm:t>
        <a:bodyPr/>
        <a:lstStyle/>
        <a:p>
          <a:endParaRPr lang="en-US"/>
        </a:p>
      </dgm:t>
    </dgm:pt>
    <dgm:pt modelId="{818D8E8D-F993-3046-9934-F25B4AC43547}" type="pres">
      <dgm:prSet presAssocID="{4E752745-33FF-3540-8D22-26EC86324E7A}" presName="imageaccent6" presStyleCnt="0"/>
      <dgm:spPr/>
    </dgm:pt>
    <dgm:pt modelId="{36F73E70-D0AF-F945-99A5-69916A8886A7}" type="pres">
      <dgm:prSet presAssocID="{4E752745-33FF-3540-8D22-26EC86324E7A}" presName="accentRepeatNode" presStyleLbl="solidAlignAcc1" presStyleIdx="11" presStyleCnt="12"/>
      <dgm:spPr/>
    </dgm:pt>
  </dgm:ptLst>
  <dgm:cxnLst>
    <dgm:cxn modelId="{02BD8BE7-F32B-AE48-B597-E2595177F3DF}" type="presOf" srcId="{7683BFD7-1B58-364B-BA1B-00E14986EF09}" destId="{5E705BBD-6F4F-2143-BBEE-9C98C7262BF6}" srcOrd="0" destOrd="0" presId="urn:microsoft.com/office/officeart/2008/layout/HexagonCluster"/>
    <dgm:cxn modelId="{8AC9532A-9F09-E745-B9A7-C38593CFEBC7}" type="presOf" srcId="{A9F283AE-2458-E947-A3BB-1F80D2B6CE69}" destId="{85A16F69-9730-7B4E-A3CF-4F157D52723C}" srcOrd="0" destOrd="0" presId="urn:microsoft.com/office/officeart/2008/layout/HexagonCluster"/>
    <dgm:cxn modelId="{5A170DC6-3965-B844-90C6-4D2326CBC5F8}" type="presOf" srcId="{B1C8ECA9-9A82-D744-84CF-B93C2811E1C7}" destId="{5A3493B1-E589-3740-9CC7-B610B6EE2057}" srcOrd="0" destOrd="0" presId="urn:microsoft.com/office/officeart/2008/layout/HexagonCluster"/>
    <dgm:cxn modelId="{790832C6-0366-E849-8423-063820EE58E0}" type="presOf" srcId="{102E29E8-3905-9E4E-9472-3C521AD557B3}" destId="{5FF67EE7-622E-574C-8AC3-4AC81C3316FA}" srcOrd="0" destOrd="0" presId="urn:microsoft.com/office/officeart/2008/layout/HexagonCluster"/>
    <dgm:cxn modelId="{E2196ED4-1E2B-E947-BA4C-2A7BF049FEB1}" type="presOf" srcId="{D13F3044-A448-464E-9B59-6E16C0FC3D66}" destId="{0ADD58CE-A67D-9644-9D98-77DFDECA87CA}" srcOrd="0" destOrd="0" presId="urn:microsoft.com/office/officeart/2008/layout/HexagonCluster"/>
    <dgm:cxn modelId="{5A448186-DDB6-F34C-BEA8-CABDF7E4118F}" type="presOf" srcId="{A23F355E-3178-5C4C-847D-69AF9FB2278B}" destId="{5A795F56-B7CF-9648-81EC-B4EE4BB28147}" srcOrd="0" destOrd="0" presId="urn:microsoft.com/office/officeart/2008/layout/HexagonCluster"/>
    <dgm:cxn modelId="{D41C7F51-AFC3-BB42-AB5D-D937295777C0}" type="presOf" srcId="{9C62D14C-A506-1A45-BEE8-5FCD6D6B7696}" destId="{B44E6293-2632-DB49-A5F7-D68B0D1DA49E}" srcOrd="0" destOrd="0" presId="urn:microsoft.com/office/officeart/2008/layout/HexagonCluster"/>
    <dgm:cxn modelId="{D212B2EE-1ACE-8948-B05A-9E9C97406F28}" srcId="{4EFF5FCE-64CF-AC42-864B-F4D8EFEA7490}" destId="{D13F3044-A448-464E-9B59-6E16C0FC3D66}" srcOrd="2" destOrd="0" parTransId="{7493D36D-2C43-2242-A692-5EC09BAC347A}" sibTransId="{7683BFD7-1B58-364B-BA1B-00E14986EF09}"/>
    <dgm:cxn modelId="{E1DC6EC6-0E2F-5C42-85F8-11F08261A0D2}" type="presOf" srcId="{6DE7253C-FCDE-6D41-A847-06C266CFE92D}" destId="{FB008B43-0125-4641-A26B-D111F453EBC1}" srcOrd="0" destOrd="0" presId="urn:microsoft.com/office/officeart/2008/layout/HexagonCluster"/>
    <dgm:cxn modelId="{6FCA2D03-E14D-1941-A1B9-57654DF73E30}" type="presOf" srcId="{4EFF5FCE-64CF-AC42-864B-F4D8EFEA7490}" destId="{66BFD39B-D23C-D04A-AB96-FCE4373887D5}" srcOrd="0" destOrd="0" presId="urn:microsoft.com/office/officeart/2008/layout/HexagonCluster"/>
    <dgm:cxn modelId="{A4AE335E-523D-8D42-8E7E-064EBD1D2C3F}" srcId="{4EFF5FCE-64CF-AC42-864B-F4D8EFEA7490}" destId="{B1C8ECA9-9A82-D744-84CF-B93C2811E1C7}" srcOrd="1" destOrd="0" parTransId="{5C0DCAF2-AEE7-684D-99AD-263A674E0453}" sibTransId="{FAC4B85F-C08B-9E49-87C7-DC9F99F7D88B}"/>
    <dgm:cxn modelId="{DB7786AF-E322-4745-8A56-EDFEDF268CC3}" srcId="{4EFF5FCE-64CF-AC42-864B-F4D8EFEA7490}" destId="{74F35AB1-5C27-CD4B-A4D0-F662F95D6B6E}" srcOrd="4" destOrd="0" parTransId="{92483335-22F8-5D46-A197-1B98DB879277}" sibTransId="{A23F355E-3178-5C4C-847D-69AF9FB2278B}"/>
    <dgm:cxn modelId="{118D09E7-3433-9442-9CAB-FAFD8E72E1E2}" type="presOf" srcId="{4E752745-33FF-3540-8D22-26EC86324E7A}" destId="{1B4FE147-9B39-EA43-878F-8EC73B7280B5}" srcOrd="0" destOrd="0" presId="urn:microsoft.com/office/officeart/2008/layout/HexagonCluster"/>
    <dgm:cxn modelId="{E49E0B46-9F31-9140-B215-41BB397D5BB0}" type="presOf" srcId="{5E0DC030-3949-7049-B568-989C219BC31B}" destId="{7EF94940-DD42-9140-8A3B-EE9EFC9B1631}" srcOrd="0" destOrd="0" presId="urn:microsoft.com/office/officeart/2008/layout/HexagonCluster"/>
    <dgm:cxn modelId="{F8ED2B8C-6BB3-7A43-A3D6-71B63AACAE37}" srcId="{4EFF5FCE-64CF-AC42-864B-F4D8EFEA7490}" destId="{102E29E8-3905-9E4E-9472-3C521AD557B3}" srcOrd="5" destOrd="0" parTransId="{02919999-701F-7249-ABB2-39B671951733}" sibTransId="{4E752745-33FF-3540-8D22-26EC86324E7A}"/>
    <dgm:cxn modelId="{920F3B4C-4DCF-FE42-A85C-E4E7B1F24D1C}" srcId="{4EFF5FCE-64CF-AC42-864B-F4D8EFEA7490}" destId="{5E0DC030-3949-7049-B568-989C219BC31B}" srcOrd="0" destOrd="0" parTransId="{EC5E15CB-9A8C-4148-BF43-976859B9341F}" sibTransId="{6DE7253C-FCDE-6D41-A847-06C266CFE92D}"/>
    <dgm:cxn modelId="{AE0E7C48-B2A3-9A4D-84FE-687CCA1A8FF7}" srcId="{4EFF5FCE-64CF-AC42-864B-F4D8EFEA7490}" destId="{A9F283AE-2458-E947-A3BB-1F80D2B6CE69}" srcOrd="3" destOrd="0" parTransId="{CB0BB7DC-E5A3-0340-A72F-7A57D9192121}" sibTransId="{9C62D14C-A506-1A45-BEE8-5FCD6D6B7696}"/>
    <dgm:cxn modelId="{8090AC4E-105D-3F4C-BD7B-B9E7063536FD}" type="presOf" srcId="{FAC4B85F-C08B-9E49-87C7-DC9F99F7D88B}" destId="{CC04900A-AE6D-D043-A67F-AF6451BDEB98}" srcOrd="0" destOrd="0" presId="urn:microsoft.com/office/officeart/2008/layout/HexagonCluster"/>
    <dgm:cxn modelId="{85015539-F645-1240-8E44-6544AEBF63E0}" type="presOf" srcId="{74F35AB1-5C27-CD4B-A4D0-F662F95D6B6E}" destId="{E527A231-D8BC-E34B-8FF1-DA58DA208E61}" srcOrd="0" destOrd="0" presId="urn:microsoft.com/office/officeart/2008/layout/HexagonCluster"/>
    <dgm:cxn modelId="{1A7AA7F8-7611-FA41-AD38-FE69F497693E}" type="presParOf" srcId="{66BFD39B-D23C-D04A-AB96-FCE4373887D5}" destId="{F4781D33-929F-954B-A77A-2C103BCE0794}" srcOrd="0" destOrd="0" presId="urn:microsoft.com/office/officeart/2008/layout/HexagonCluster"/>
    <dgm:cxn modelId="{1C38CBD2-9582-DD47-8978-707154D73278}" type="presParOf" srcId="{F4781D33-929F-954B-A77A-2C103BCE0794}" destId="{7EF94940-DD42-9140-8A3B-EE9EFC9B1631}" srcOrd="0" destOrd="0" presId="urn:microsoft.com/office/officeart/2008/layout/HexagonCluster"/>
    <dgm:cxn modelId="{4D3B8CCA-8FB6-894B-A69A-8DF8BA3985D6}" type="presParOf" srcId="{66BFD39B-D23C-D04A-AB96-FCE4373887D5}" destId="{65D14332-C651-D54F-94B9-BEF396D2CA11}" srcOrd="1" destOrd="0" presId="urn:microsoft.com/office/officeart/2008/layout/HexagonCluster"/>
    <dgm:cxn modelId="{29FA115C-EE8E-4E4A-859D-56CC0B1C4357}" type="presParOf" srcId="{65D14332-C651-D54F-94B9-BEF396D2CA11}" destId="{C3ABB836-0EED-674D-9FDF-090D896D2D60}" srcOrd="0" destOrd="0" presId="urn:microsoft.com/office/officeart/2008/layout/HexagonCluster"/>
    <dgm:cxn modelId="{FDC061A3-3248-C948-8C5B-0BFDF15CB3C8}" type="presParOf" srcId="{66BFD39B-D23C-D04A-AB96-FCE4373887D5}" destId="{D956CFC3-5449-4F40-99F5-89060B22015F}" srcOrd="2" destOrd="0" presId="urn:microsoft.com/office/officeart/2008/layout/HexagonCluster"/>
    <dgm:cxn modelId="{3661E416-F881-5B42-AF79-125DBCB577CB}" type="presParOf" srcId="{D956CFC3-5449-4F40-99F5-89060B22015F}" destId="{FB008B43-0125-4641-A26B-D111F453EBC1}" srcOrd="0" destOrd="0" presId="urn:microsoft.com/office/officeart/2008/layout/HexagonCluster"/>
    <dgm:cxn modelId="{02F14751-9439-3B47-90BD-61F00A27B341}" type="presParOf" srcId="{66BFD39B-D23C-D04A-AB96-FCE4373887D5}" destId="{7BDC57F0-78ED-7D44-84AF-3F3279C055DC}" srcOrd="3" destOrd="0" presId="urn:microsoft.com/office/officeart/2008/layout/HexagonCluster"/>
    <dgm:cxn modelId="{7521B734-ABD4-0A4A-9949-4D369D7A89FC}" type="presParOf" srcId="{7BDC57F0-78ED-7D44-84AF-3F3279C055DC}" destId="{F230FCCB-8B81-3A43-930B-C36553D60408}" srcOrd="0" destOrd="0" presId="urn:microsoft.com/office/officeart/2008/layout/HexagonCluster"/>
    <dgm:cxn modelId="{B94EDA17-2915-554F-8B15-D6592B6C7DA7}" type="presParOf" srcId="{66BFD39B-D23C-D04A-AB96-FCE4373887D5}" destId="{BB1A52B9-79ED-2E4C-840E-46CF365D39A1}" srcOrd="4" destOrd="0" presId="urn:microsoft.com/office/officeart/2008/layout/HexagonCluster"/>
    <dgm:cxn modelId="{5B88E047-A759-E541-8CD4-86F1C1228A88}" type="presParOf" srcId="{BB1A52B9-79ED-2E4C-840E-46CF365D39A1}" destId="{5A3493B1-E589-3740-9CC7-B610B6EE2057}" srcOrd="0" destOrd="0" presId="urn:microsoft.com/office/officeart/2008/layout/HexagonCluster"/>
    <dgm:cxn modelId="{69483624-CA21-8245-8C77-03A8896B5825}" type="presParOf" srcId="{66BFD39B-D23C-D04A-AB96-FCE4373887D5}" destId="{C74F7AD8-869F-B34C-B458-70FF1698EC86}" srcOrd="5" destOrd="0" presId="urn:microsoft.com/office/officeart/2008/layout/HexagonCluster"/>
    <dgm:cxn modelId="{9679DD7A-95E5-794F-88C9-9E929E73FCA8}" type="presParOf" srcId="{C74F7AD8-869F-B34C-B458-70FF1698EC86}" destId="{C736A0D6-F4B4-3549-911E-241F5AD6C918}" srcOrd="0" destOrd="0" presId="urn:microsoft.com/office/officeart/2008/layout/HexagonCluster"/>
    <dgm:cxn modelId="{CAB6FFBF-8DAC-3B46-B20E-64227E8A3428}" type="presParOf" srcId="{66BFD39B-D23C-D04A-AB96-FCE4373887D5}" destId="{2E4A48CD-B67B-A345-908E-B5D8ADC3738B}" srcOrd="6" destOrd="0" presId="urn:microsoft.com/office/officeart/2008/layout/HexagonCluster"/>
    <dgm:cxn modelId="{834D5615-426F-DB4F-AEA6-FC13293756F2}" type="presParOf" srcId="{2E4A48CD-B67B-A345-908E-B5D8ADC3738B}" destId="{CC04900A-AE6D-D043-A67F-AF6451BDEB98}" srcOrd="0" destOrd="0" presId="urn:microsoft.com/office/officeart/2008/layout/HexagonCluster"/>
    <dgm:cxn modelId="{052A383A-B82B-4949-AB17-B2CDFA3A5D70}" type="presParOf" srcId="{66BFD39B-D23C-D04A-AB96-FCE4373887D5}" destId="{AFA87FA0-4166-C84A-A016-D76D10545764}" srcOrd="7" destOrd="0" presId="urn:microsoft.com/office/officeart/2008/layout/HexagonCluster"/>
    <dgm:cxn modelId="{48426006-FC64-584E-A177-8D9F8928C337}" type="presParOf" srcId="{AFA87FA0-4166-C84A-A016-D76D10545764}" destId="{3FE9E73A-69BD-7449-895C-5F16F4F78781}" srcOrd="0" destOrd="0" presId="urn:microsoft.com/office/officeart/2008/layout/HexagonCluster"/>
    <dgm:cxn modelId="{EE2FE9CA-61CA-EC4A-B1BF-CFD259D18CA0}" type="presParOf" srcId="{66BFD39B-D23C-D04A-AB96-FCE4373887D5}" destId="{9212A32D-A2F6-2241-9C44-C4AE5EFD6FDE}" srcOrd="8" destOrd="0" presId="urn:microsoft.com/office/officeart/2008/layout/HexagonCluster"/>
    <dgm:cxn modelId="{A427CC2A-FA68-6942-8E5E-934FA91D47DD}" type="presParOf" srcId="{9212A32D-A2F6-2241-9C44-C4AE5EFD6FDE}" destId="{0ADD58CE-A67D-9644-9D98-77DFDECA87CA}" srcOrd="0" destOrd="0" presId="urn:microsoft.com/office/officeart/2008/layout/HexagonCluster"/>
    <dgm:cxn modelId="{3AB10651-3C8B-B64C-9864-A4F105145C51}" type="presParOf" srcId="{66BFD39B-D23C-D04A-AB96-FCE4373887D5}" destId="{9CD4192D-5283-6C46-98D1-EF5FB938D89E}" srcOrd="9" destOrd="0" presId="urn:microsoft.com/office/officeart/2008/layout/HexagonCluster"/>
    <dgm:cxn modelId="{B9B81EF9-1A0E-C147-A835-AE54CC8F61A2}" type="presParOf" srcId="{9CD4192D-5283-6C46-98D1-EF5FB938D89E}" destId="{F061F9C6-B66E-A54C-AFEC-3DED7E8E3F05}" srcOrd="0" destOrd="0" presId="urn:microsoft.com/office/officeart/2008/layout/HexagonCluster"/>
    <dgm:cxn modelId="{32C23681-B1F7-5043-8AB7-BDB561CF13B2}" type="presParOf" srcId="{66BFD39B-D23C-D04A-AB96-FCE4373887D5}" destId="{2F0AE41B-94B2-B042-B77C-05479DE5AF02}" srcOrd="10" destOrd="0" presId="urn:microsoft.com/office/officeart/2008/layout/HexagonCluster"/>
    <dgm:cxn modelId="{8926DD57-AF77-494F-AD71-5DFA4BCA1697}" type="presParOf" srcId="{2F0AE41B-94B2-B042-B77C-05479DE5AF02}" destId="{5E705BBD-6F4F-2143-BBEE-9C98C7262BF6}" srcOrd="0" destOrd="0" presId="urn:microsoft.com/office/officeart/2008/layout/HexagonCluster"/>
    <dgm:cxn modelId="{FA9EB93B-6B20-0844-B4FF-BA83F59F5FCA}" type="presParOf" srcId="{66BFD39B-D23C-D04A-AB96-FCE4373887D5}" destId="{691A135F-5550-9D46-9192-483CFF186397}" srcOrd="11" destOrd="0" presId="urn:microsoft.com/office/officeart/2008/layout/HexagonCluster"/>
    <dgm:cxn modelId="{7B2F74C4-A90B-8547-BD99-893F34E955B8}" type="presParOf" srcId="{691A135F-5550-9D46-9192-483CFF186397}" destId="{CE3B67BF-E071-CF45-9211-FC779BC910DC}" srcOrd="0" destOrd="0" presId="urn:microsoft.com/office/officeart/2008/layout/HexagonCluster"/>
    <dgm:cxn modelId="{41985BDD-F9F7-AF49-8A48-9A512C62BC87}" type="presParOf" srcId="{66BFD39B-D23C-D04A-AB96-FCE4373887D5}" destId="{C8DD4849-CEA4-EA4A-9167-7C024B686981}" srcOrd="12" destOrd="0" presId="urn:microsoft.com/office/officeart/2008/layout/HexagonCluster"/>
    <dgm:cxn modelId="{12642ED7-D76C-3843-9973-77E20C70752C}" type="presParOf" srcId="{C8DD4849-CEA4-EA4A-9167-7C024B686981}" destId="{85A16F69-9730-7B4E-A3CF-4F157D52723C}" srcOrd="0" destOrd="0" presId="urn:microsoft.com/office/officeart/2008/layout/HexagonCluster"/>
    <dgm:cxn modelId="{A5837817-4350-F74C-B82C-B7604CE06CEB}" type="presParOf" srcId="{66BFD39B-D23C-D04A-AB96-FCE4373887D5}" destId="{0382DA5F-554A-3147-8B97-FF7B5C0BF358}" srcOrd="13" destOrd="0" presId="urn:microsoft.com/office/officeart/2008/layout/HexagonCluster"/>
    <dgm:cxn modelId="{A76EDB92-A9D7-3F4B-93AE-FB973E194148}" type="presParOf" srcId="{0382DA5F-554A-3147-8B97-FF7B5C0BF358}" destId="{1EF9281E-1551-BB44-9692-4D7D90C5F3E0}" srcOrd="0" destOrd="0" presId="urn:microsoft.com/office/officeart/2008/layout/HexagonCluster"/>
    <dgm:cxn modelId="{5D5A3AB9-2A58-2843-9AFE-4ABDFF5129CC}" type="presParOf" srcId="{66BFD39B-D23C-D04A-AB96-FCE4373887D5}" destId="{69A7DD8B-31B1-E541-83BF-596F6B0EEDEE}" srcOrd="14" destOrd="0" presId="urn:microsoft.com/office/officeart/2008/layout/HexagonCluster"/>
    <dgm:cxn modelId="{5F73900D-CC57-B443-AFA1-EAD2768EEDFE}" type="presParOf" srcId="{69A7DD8B-31B1-E541-83BF-596F6B0EEDEE}" destId="{B44E6293-2632-DB49-A5F7-D68B0D1DA49E}" srcOrd="0" destOrd="0" presId="urn:microsoft.com/office/officeart/2008/layout/HexagonCluster"/>
    <dgm:cxn modelId="{C2E5AA2B-31DC-E841-9BEF-B90363A149FC}" type="presParOf" srcId="{66BFD39B-D23C-D04A-AB96-FCE4373887D5}" destId="{1EE2B666-86F6-A748-9A4A-874E1564F99A}" srcOrd="15" destOrd="0" presId="urn:microsoft.com/office/officeart/2008/layout/HexagonCluster"/>
    <dgm:cxn modelId="{348A4016-E989-4D4F-A487-09E0932673CA}" type="presParOf" srcId="{1EE2B666-86F6-A748-9A4A-874E1564F99A}" destId="{922C2264-F68E-6B47-8F8A-7DFC70F6053F}" srcOrd="0" destOrd="0" presId="urn:microsoft.com/office/officeart/2008/layout/HexagonCluster"/>
    <dgm:cxn modelId="{E6190CF5-A26D-C842-AAB0-DF3A43A8296E}" type="presParOf" srcId="{66BFD39B-D23C-D04A-AB96-FCE4373887D5}" destId="{F3502D9F-F595-A446-9C0F-AC1A9C16211B}" srcOrd="16" destOrd="0" presId="urn:microsoft.com/office/officeart/2008/layout/HexagonCluster"/>
    <dgm:cxn modelId="{DCAB8383-D26A-604D-AF4C-2894C6DD62F4}" type="presParOf" srcId="{F3502D9F-F595-A446-9C0F-AC1A9C16211B}" destId="{E527A231-D8BC-E34B-8FF1-DA58DA208E61}" srcOrd="0" destOrd="0" presId="urn:microsoft.com/office/officeart/2008/layout/HexagonCluster"/>
    <dgm:cxn modelId="{E1FDF565-C947-4D4A-BB83-0DE57740A635}" type="presParOf" srcId="{66BFD39B-D23C-D04A-AB96-FCE4373887D5}" destId="{1E370C4F-BE46-AA40-ADD5-66E53A2BC9A8}" srcOrd="17" destOrd="0" presId="urn:microsoft.com/office/officeart/2008/layout/HexagonCluster"/>
    <dgm:cxn modelId="{4873057E-522E-974A-984E-303F020C9B9C}" type="presParOf" srcId="{1E370C4F-BE46-AA40-ADD5-66E53A2BC9A8}" destId="{346F7EF8-E9EA-E141-B5B4-ADACB5982FCC}" srcOrd="0" destOrd="0" presId="urn:microsoft.com/office/officeart/2008/layout/HexagonCluster"/>
    <dgm:cxn modelId="{640AED65-2027-2D47-BBD8-8130F376F39C}" type="presParOf" srcId="{66BFD39B-D23C-D04A-AB96-FCE4373887D5}" destId="{858C0C18-CD5C-EA4C-A9B4-FB817E97F442}" srcOrd="18" destOrd="0" presId="urn:microsoft.com/office/officeart/2008/layout/HexagonCluster"/>
    <dgm:cxn modelId="{384122F4-2884-9743-A006-6A9633D95D16}" type="presParOf" srcId="{858C0C18-CD5C-EA4C-A9B4-FB817E97F442}" destId="{5A795F56-B7CF-9648-81EC-B4EE4BB28147}" srcOrd="0" destOrd="0" presId="urn:microsoft.com/office/officeart/2008/layout/HexagonCluster"/>
    <dgm:cxn modelId="{908263C0-6E92-DE4A-9E99-6CBE6511DD91}" type="presParOf" srcId="{66BFD39B-D23C-D04A-AB96-FCE4373887D5}" destId="{20A6CE10-44C2-CF48-9FF7-620B171EA42E}" srcOrd="19" destOrd="0" presId="urn:microsoft.com/office/officeart/2008/layout/HexagonCluster"/>
    <dgm:cxn modelId="{DB057960-7BE9-9145-8E2D-6B7F4EF305C6}" type="presParOf" srcId="{20A6CE10-44C2-CF48-9FF7-620B171EA42E}" destId="{DC836E41-26E9-634D-B8FC-68371CF6AE5E}" srcOrd="0" destOrd="0" presId="urn:microsoft.com/office/officeart/2008/layout/HexagonCluster"/>
    <dgm:cxn modelId="{ECECFDBA-40C1-DF4B-A49E-3FF7FEDE6963}" type="presParOf" srcId="{66BFD39B-D23C-D04A-AB96-FCE4373887D5}" destId="{2E7818F8-E535-2740-AAC1-3D11167CF9DD}" srcOrd="20" destOrd="0" presId="urn:microsoft.com/office/officeart/2008/layout/HexagonCluster"/>
    <dgm:cxn modelId="{E6767504-993C-4648-BD44-A3B9D476F9DB}" type="presParOf" srcId="{2E7818F8-E535-2740-AAC1-3D11167CF9DD}" destId="{5FF67EE7-622E-574C-8AC3-4AC81C3316FA}" srcOrd="0" destOrd="0" presId="urn:microsoft.com/office/officeart/2008/layout/HexagonCluster"/>
    <dgm:cxn modelId="{DA3CFA0E-B6DB-CE44-92C7-B65B537C0DFB}" type="presParOf" srcId="{66BFD39B-D23C-D04A-AB96-FCE4373887D5}" destId="{B5102941-1A8A-7F48-BE25-C7512DE08CBB}" srcOrd="21" destOrd="0" presId="urn:microsoft.com/office/officeart/2008/layout/HexagonCluster"/>
    <dgm:cxn modelId="{0856DA8E-982B-9045-8778-5B4CD4D6F8C6}" type="presParOf" srcId="{B5102941-1A8A-7F48-BE25-C7512DE08CBB}" destId="{E85F09D8-6F7B-9F4B-8270-49A1DEFA8244}" srcOrd="0" destOrd="0" presId="urn:microsoft.com/office/officeart/2008/layout/HexagonCluster"/>
    <dgm:cxn modelId="{B6E0C249-F6FD-8448-B9E0-51B3DF6EE115}" type="presParOf" srcId="{66BFD39B-D23C-D04A-AB96-FCE4373887D5}" destId="{940634EC-FA9A-A34D-958F-C33C98908B37}" srcOrd="22" destOrd="0" presId="urn:microsoft.com/office/officeart/2008/layout/HexagonCluster"/>
    <dgm:cxn modelId="{9BE32738-0DB9-7A48-8B60-CEF19BC32D19}" type="presParOf" srcId="{940634EC-FA9A-A34D-958F-C33C98908B37}" destId="{1B4FE147-9B39-EA43-878F-8EC73B7280B5}" srcOrd="0" destOrd="0" presId="urn:microsoft.com/office/officeart/2008/layout/HexagonCluster"/>
    <dgm:cxn modelId="{75DEE7E6-44BF-2D40-B90C-E12CEE69F7F3}" type="presParOf" srcId="{66BFD39B-D23C-D04A-AB96-FCE4373887D5}" destId="{818D8E8D-F993-3046-9934-F25B4AC43547}" srcOrd="23" destOrd="0" presId="urn:microsoft.com/office/officeart/2008/layout/HexagonCluster"/>
    <dgm:cxn modelId="{5267AA96-D38E-9941-B707-8041FB2BBA36}" type="presParOf" srcId="{818D8E8D-F993-3046-9934-F25B4AC43547}" destId="{36F73E70-D0AF-F945-99A5-69916A8886A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B964BA-C2A6-F24B-9091-065B6FDCCB6D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1CA56E-EC01-6749-BC49-0378E97E1921}">
      <dgm:prSet phldrT="[Text]"/>
      <dgm:spPr/>
      <dgm:t>
        <a:bodyPr/>
        <a:lstStyle/>
        <a:p>
          <a:r>
            <a:rPr lang="en-US" dirty="0" smtClean="0">
              <a:latin typeface="Candara" charset="0"/>
              <a:ea typeface="Candara" charset="0"/>
              <a:cs typeface="Candara" charset="0"/>
            </a:rPr>
            <a:t>Board structure and composition</a:t>
          </a:r>
          <a:endParaRPr lang="en-US" dirty="0">
            <a:latin typeface="Candara" charset="0"/>
            <a:ea typeface="Candara" charset="0"/>
            <a:cs typeface="Candara" charset="0"/>
          </a:endParaRPr>
        </a:p>
      </dgm:t>
    </dgm:pt>
    <dgm:pt modelId="{87CF08D8-C75A-DA44-B73A-24D6BEE12735}" type="parTrans" cxnId="{BA2DC13C-03D9-9F4F-91C2-1470CBE6DF66}">
      <dgm:prSet/>
      <dgm:spPr/>
      <dgm:t>
        <a:bodyPr/>
        <a:lstStyle/>
        <a:p>
          <a:endParaRPr lang="en-US">
            <a:latin typeface="Candara" charset="0"/>
            <a:ea typeface="Candara" charset="0"/>
            <a:cs typeface="Candara" charset="0"/>
          </a:endParaRPr>
        </a:p>
      </dgm:t>
    </dgm:pt>
    <dgm:pt modelId="{7EECFB86-CDDF-AB4A-89C8-A08154A01502}" type="sibTrans" cxnId="{BA2DC13C-03D9-9F4F-91C2-1470CBE6DF66}">
      <dgm:prSet/>
      <dgm:spPr/>
      <dgm:t>
        <a:bodyPr/>
        <a:lstStyle/>
        <a:p>
          <a:endParaRPr lang="en-US">
            <a:latin typeface="Candara" charset="0"/>
            <a:ea typeface="Candara" charset="0"/>
            <a:cs typeface="Candara" charset="0"/>
          </a:endParaRPr>
        </a:p>
      </dgm:t>
    </dgm:pt>
    <dgm:pt modelId="{95D9ACF3-59E1-FE4B-9583-085868A7B51B}">
      <dgm:prSet phldrT="[Text]"/>
      <dgm:spPr/>
      <dgm:t>
        <a:bodyPr/>
        <a:lstStyle/>
        <a:p>
          <a:r>
            <a:rPr lang="en-US" dirty="0" smtClean="0">
              <a:latin typeface="Candara" charset="0"/>
              <a:ea typeface="Candara" charset="0"/>
              <a:cs typeface="Candara" charset="0"/>
            </a:rPr>
            <a:t>Structure</a:t>
          </a:r>
        </a:p>
      </dgm:t>
    </dgm:pt>
    <dgm:pt modelId="{F8EE6862-6B7E-FE4D-96D3-4793DDA72852}" type="parTrans" cxnId="{7C935C7D-E8C3-A643-AB41-D1F3A8ED88AE}">
      <dgm:prSet/>
      <dgm:spPr/>
      <dgm:t>
        <a:bodyPr/>
        <a:lstStyle/>
        <a:p>
          <a:endParaRPr lang="en-US">
            <a:latin typeface="Candara" charset="0"/>
            <a:ea typeface="Candara" charset="0"/>
            <a:cs typeface="Candara" charset="0"/>
          </a:endParaRPr>
        </a:p>
      </dgm:t>
    </dgm:pt>
    <dgm:pt modelId="{93BB0EC6-F5E7-5B49-B0CA-0E7E9C292984}" type="sibTrans" cxnId="{7C935C7D-E8C3-A643-AB41-D1F3A8ED88AE}">
      <dgm:prSet/>
      <dgm:spPr/>
      <dgm:t>
        <a:bodyPr/>
        <a:lstStyle/>
        <a:p>
          <a:endParaRPr lang="en-US">
            <a:latin typeface="Candara" charset="0"/>
            <a:ea typeface="Candara" charset="0"/>
            <a:cs typeface="Candara" charset="0"/>
          </a:endParaRPr>
        </a:p>
      </dgm:t>
    </dgm:pt>
    <dgm:pt modelId="{4F339C87-7E06-8E40-B169-E6CD33435602}">
      <dgm:prSet phldrT="[Text]"/>
      <dgm:spPr/>
      <dgm:t>
        <a:bodyPr/>
        <a:lstStyle/>
        <a:p>
          <a:r>
            <a:rPr lang="en-US" dirty="0" smtClean="0">
              <a:latin typeface="Candara" charset="0"/>
              <a:ea typeface="Candara" charset="0"/>
              <a:cs typeface="Candara" charset="0"/>
            </a:rPr>
            <a:t>Board oversight practices</a:t>
          </a:r>
          <a:endParaRPr lang="en-US" dirty="0">
            <a:latin typeface="Candara" charset="0"/>
            <a:ea typeface="Candara" charset="0"/>
            <a:cs typeface="Candara" charset="0"/>
          </a:endParaRPr>
        </a:p>
      </dgm:t>
    </dgm:pt>
    <dgm:pt modelId="{B3A62147-C392-A24D-8638-20EE015326AD}" type="parTrans" cxnId="{1C19B969-FB80-0040-986F-0917EB00C752}">
      <dgm:prSet/>
      <dgm:spPr/>
      <dgm:t>
        <a:bodyPr/>
        <a:lstStyle/>
        <a:p>
          <a:endParaRPr lang="en-US">
            <a:latin typeface="Candara" charset="0"/>
            <a:ea typeface="Candara" charset="0"/>
            <a:cs typeface="Candara" charset="0"/>
          </a:endParaRPr>
        </a:p>
      </dgm:t>
    </dgm:pt>
    <dgm:pt modelId="{748DA4F6-EF20-6046-9F2E-114C30852987}" type="sibTrans" cxnId="{1C19B969-FB80-0040-986F-0917EB00C752}">
      <dgm:prSet/>
      <dgm:spPr/>
      <dgm:t>
        <a:bodyPr/>
        <a:lstStyle/>
        <a:p>
          <a:endParaRPr lang="en-US">
            <a:latin typeface="Candara" charset="0"/>
            <a:ea typeface="Candara" charset="0"/>
            <a:cs typeface="Candara" charset="0"/>
          </a:endParaRPr>
        </a:p>
      </dgm:t>
    </dgm:pt>
    <dgm:pt modelId="{49C3067A-0979-EC41-84DA-C3250C829B07}">
      <dgm:prSet phldrT="[Text]"/>
      <dgm:spPr/>
      <dgm:t>
        <a:bodyPr/>
        <a:lstStyle/>
        <a:p>
          <a:r>
            <a:rPr lang="en-US" dirty="0" smtClean="0">
              <a:latin typeface="Candara" charset="0"/>
              <a:ea typeface="Candara" charset="0"/>
              <a:cs typeface="Candara" charset="0"/>
            </a:rPr>
            <a:t>Authority</a:t>
          </a:r>
          <a:endParaRPr lang="en-US" dirty="0">
            <a:latin typeface="Candara" charset="0"/>
            <a:ea typeface="Candara" charset="0"/>
            <a:cs typeface="Candara" charset="0"/>
          </a:endParaRPr>
        </a:p>
      </dgm:t>
    </dgm:pt>
    <dgm:pt modelId="{82345940-8550-7F4A-8770-28FE7BF7F9FE}" type="parTrans" cxnId="{D6C9D35F-C937-F040-A101-32DA5D960D45}">
      <dgm:prSet/>
      <dgm:spPr/>
      <dgm:t>
        <a:bodyPr/>
        <a:lstStyle/>
        <a:p>
          <a:endParaRPr lang="en-US">
            <a:latin typeface="Candara" charset="0"/>
            <a:ea typeface="Candara" charset="0"/>
            <a:cs typeface="Candara" charset="0"/>
          </a:endParaRPr>
        </a:p>
      </dgm:t>
    </dgm:pt>
    <dgm:pt modelId="{83E9CAC1-B22E-464F-BA8C-E3DEA6817DD6}" type="sibTrans" cxnId="{D6C9D35F-C937-F040-A101-32DA5D960D45}">
      <dgm:prSet/>
      <dgm:spPr/>
      <dgm:t>
        <a:bodyPr/>
        <a:lstStyle/>
        <a:p>
          <a:endParaRPr lang="en-US">
            <a:latin typeface="Candara" charset="0"/>
            <a:ea typeface="Candara" charset="0"/>
            <a:cs typeface="Candara" charset="0"/>
          </a:endParaRPr>
        </a:p>
      </dgm:t>
    </dgm:pt>
    <dgm:pt modelId="{BAEE883B-4783-A442-B450-B90F2822366B}">
      <dgm:prSet phldrT="[Text]"/>
      <dgm:spPr/>
      <dgm:t>
        <a:bodyPr/>
        <a:lstStyle/>
        <a:p>
          <a:r>
            <a:rPr lang="en-US" dirty="0" smtClean="0">
              <a:latin typeface="Candara" charset="0"/>
              <a:ea typeface="Candara" charset="0"/>
              <a:cs typeface="Candara" charset="0"/>
            </a:rPr>
            <a:t>Board administration and processes</a:t>
          </a:r>
          <a:endParaRPr lang="en-US" dirty="0">
            <a:latin typeface="Candara" charset="0"/>
            <a:ea typeface="Candara" charset="0"/>
            <a:cs typeface="Candara" charset="0"/>
          </a:endParaRPr>
        </a:p>
      </dgm:t>
    </dgm:pt>
    <dgm:pt modelId="{2DDFBA3D-448D-3242-B2AD-282EC0CD6B99}" type="parTrans" cxnId="{CD9772A2-0346-AD4F-848B-3B28F65E8EFE}">
      <dgm:prSet/>
      <dgm:spPr/>
      <dgm:t>
        <a:bodyPr/>
        <a:lstStyle/>
        <a:p>
          <a:endParaRPr lang="en-US">
            <a:latin typeface="Candara" charset="0"/>
            <a:ea typeface="Candara" charset="0"/>
            <a:cs typeface="Candara" charset="0"/>
          </a:endParaRPr>
        </a:p>
      </dgm:t>
    </dgm:pt>
    <dgm:pt modelId="{213A7BDD-B8F4-1A46-85EA-8477F98685CF}" type="sibTrans" cxnId="{CD9772A2-0346-AD4F-848B-3B28F65E8EFE}">
      <dgm:prSet/>
      <dgm:spPr/>
      <dgm:t>
        <a:bodyPr/>
        <a:lstStyle/>
        <a:p>
          <a:endParaRPr lang="en-US">
            <a:latin typeface="Candara" charset="0"/>
            <a:ea typeface="Candara" charset="0"/>
            <a:cs typeface="Candara" charset="0"/>
          </a:endParaRPr>
        </a:p>
      </dgm:t>
    </dgm:pt>
    <dgm:pt modelId="{976CE647-F962-E445-A2AF-9EB4B0EE2789}">
      <dgm:prSet/>
      <dgm:spPr/>
      <dgm:t>
        <a:bodyPr/>
        <a:lstStyle/>
        <a:p>
          <a:r>
            <a:rPr lang="en-US" dirty="0" smtClean="0">
              <a:latin typeface="Candara" charset="0"/>
              <a:ea typeface="Candara" charset="0"/>
              <a:cs typeface="Candara" charset="0"/>
            </a:rPr>
            <a:t>Roles and responsibilities</a:t>
          </a:r>
        </a:p>
      </dgm:t>
    </dgm:pt>
    <dgm:pt modelId="{FBABDE86-D212-F44B-ADC6-880F720522C6}" type="parTrans" cxnId="{E914716C-2D08-F647-AEBA-A2394EA42F91}">
      <dgm:prSet/>
      <dgm:spPr/>
      <dgm:t>
        <a:bodyPr/>
        <a:lstStyle/>
        <a:p>
          <a:endParaRPr lang="en-US">
            <a:latin typeface="Candara" charset="0"/>
            <a:ea typeface="Candara" charset="0"/>
            <a:cs typeface="Candara" charset="0"/>
          </a:endParaRPr>
        </a:p>
      </dgm:t>
    </dgm:pt>
    <dgm:pt modelId="{A79A2259-001A-8342-B65A-51655653CA1E}" type="sibTrans" cxnId="{E914716C-2D08-F647-AEBA-A2394EA42F91}">
      <dgm:prSet/>
      <dgm:spPr/>
      <dgm:t>
        <a:bodyPr/>
        <a:lstStyle/>
        <a:p>
          <a:endParaRPr lang="en-US">
            <a:latin typeface="Candara" charset="0"/>
            <a:ea typeface="Candara" charset="0"/>
            <a:cs typeface="Candara" charset="0"/>
          </a:endParaRPr>
        </a:p>
      </dgm:t>
    </dgm:pt>
    <dgm:pt modelId="{A4E21F29-D859-A44A-BA74-7DDFA1EB4810}">
      <dgm:prSet/>
      <dgm:spPr/>
      <dgm:t>
        <a:bodyPr/>
        <a:lstStyle/>
        <a:p>
          <a:r>
            <a:rPr lang="en-US" dirty="0" smtClean="0">
              <a:latin typeface="Candara" charset="0"/>
              <a:ea typeface="Candara" charset="0"/>
              <a:cs typeface="Candara" charset="0"/>
            </a:rPr>
            <a:t>Composition</a:t>
          </a:r>
        </a:p>
      </dgm:t>
    </dgm:pt>
    <dgm:pt modelId="{7462153D-5A72-EC4B-959E-E2096889E89A}" type="parTrans" cxnId="{CA2173E7-DD29-F34F-AA21-774503504A30}">
      <dgm:prSet/>
      <dgm:spPr/>
      <dgm:t>
        <a:bodyPr/>
        <a:lstStyle/>
        <a:p>
          <a:endParaRPr lang="en-US">
            <a:latin typeface="Candara" charset="0"/>
            <a:ea typeface="Candara" charset="0"/>
            <a:cs typeface="Candara" charset="0"/>
          </a:endParaRPr>
        </a:p>
      </dgm:t>
    </dgm:pt>
    <dgm:pt modelId="{D8F1369C-C115-654B-BF60-5971DCD5BEDF}" type="sibTrans" cxnId="{CA2173E7-DD29-F34F-AA21-774503504A30}">
      <dgm:prSet/>
      <dgm:spPr/>
      <dgm:t>
        <a:bodyPr/>
        <a:lstStyle/>
        <a:p>
          <a:endParaRPr lang="en-US">
            <a:latin typeface="Candara" charset="0"/>
            <a:ea typeface="Candara" charset="0"/>
            <a:cs typeface="Candara" charset="0"/>
          </a:endParaRPr>
        </a:p>
      </dgm:t>
    </dgm:pt>
    <dgm:pt modelId="{085CD539-610C-C44C-988A-C891A48817C8}">
      <dgm:prSet/>
      <dgm:spPr/>
      <dgm:t>
        <a:bodyPr/>
        <a:lstStyle/>
        <a:p>
          <a:r>
            <a:rPr lang="en-US" dirty="0" smtClean="0">
              <a:latin typeface="Candara" charset="0"/>
              <a:ea typeface="Candara" charset="0"/>
              <a:cs typeface="Candara" charset="0"/>
            </a:rPr>
            <a:t>Timeliness of decision</a:t>
          </a:r>
          <a:endParaRPr lang="en-US" dirty="0">
            <a:latin typeface="Candara" charset="0"/>
            <a:ea typeface="Candara" charset="0"/>
            <a:cs typeface="Candara" charset="0"/>
          </a:endParaRPr>
        </a:p>
      </dgm:t>
    </dgm:pt>
    <dgm:pt modelId="{816491A8-87D9-9F41-9F4F-62A51DEF9B13}" type="parTrans" cxnId="{AEA0A467-54C3-EE49-8C65-6D039A413AEC}">
      <dgm:prSet/>
      <dgm:spPr/>
      <dgm:t>
        <a:bodyPr/>
        <a:lstStyle/>
        <a:p>
          <a:endParaRPr lang="en-US">
            <a:latin typeface="Candara" charset="0"/>
            <a:ea typeface="Candara" charset="0"/>
            <a:cs typeface="Candara" charset="0"/>
          </a:endParaRPr>
        </a:p>
      </dgm:t>
    </dgm:pt>
    <dgm:pt modelId="{2BB6CE0F-7A2B-914C-A457-2A8D952E8A05}" type="sibTrans" cxnId="{AEA0A467-54C3-EE49-8C65-6D039A413AEC}">
      <dgm:prSet/>
      <dgm:spPr/>
      <dgm:t>
        <a:bodyPr/>
        <a:lstStyle/>
        <a:p>
          <a:endParaRPr lang="en-US">
            <a:latin typeface="Candara" charset="0"/>
            <a:ea typeface="Candara" charset="0"/>
            <a:cs typeface="Candara" charset="0"/>
          </a:endParaRPr>
        </a:p>
      </dgm:t>
    </dgm:pt>
    <dgm:pt modelId="{6D38CC0A-BF00-A742-96C8-89831D897027}">
      <dgm:prSet/>
      <dgm:spPr/>
      <dgm:t>
        <a:bodyPr/>
        <a:lstStyle/>
        <a:p>
          <a:r>
            <a:rPr lang="en-US" dirty="0" smtClean="0">
              <a:latin typeface="Candara" charset="0"/>
              <a:ea typeface="Candara" charset="0"/>
              <a:cs typeface="Candara" charset="0"/>
            </a:rPr>
            <a:t>Independent Assurance</a:t>
          </a:r>
          <a:endParaRPr lang="en-US" dirty="0">
            <a:latin typeface="Candara" charset="0"/>
            <a:ea typeface="Candara" charset="0"/>
            <a:cs typeface="Candara" charset="0"/>
          </a:endParaRPr>
        </a:p>
      </dgm:t>
    </dgm:pt>
    <dgm:pt modelId="{BCB35629-B861-7741-9FD3-6E487AEF5872}" type="parTrans" cxnId="{79F35794-B941-9647-A95E-0298BEC5C0E3}">
      <dgm:prSet/>
      <dgm:spPr/>
      <dgm:t>
        <a:bodyPr/>
        <a:lstStyle/>
        <a:p>
          <a:endParaRPr lang="en-US">
            <a:latin typeface="Candara" charset="0"/>
            <a:ea typeface="Candara" charset="0"/>
            <a:cs typeface="Candara" charset="0"/>
          </a:endParaRPr>
        </a:p>
      </dgm:t>
    </dgm:pt>
    <dgm:pt modelId="{47D362BE-030F-7C4C-8901-BCF6A53150C5}" type="sibTrans" cxnId="{79F35794-B941-9647-A95E-0298BEC5C0E3}">
      <dgm:prSet/>
      <dgm:spPr/>
      <dgm:t>
        <a:bodyPr/>
        <a:lstStyle/>
        <a:p>
          <a:endParaRPr lang="en-US">
            <a:latin typeface="Candara" charset="0"/>
            <a:ea typeface="Candara" charset="0"/>
            <a:cs typeface="Candara" charset="0"/>
          </a:endParaRPr>
        </a:p>
      </dgm:t>
    </dgm:pt>
    <dgm:pt modelId="{8B9C13BD-6BBF-6F41-99B5-1C49688834A2}">
      <dgm:prSet/>
      <dgm:spPr/>
      <dgm:t>
        <a:bodyPr/>
        <a:lstStyle/>
        <a:p>
          <a:r>
            <a:rPr lang="en-US" dirty="0" smtClean="0">
              <a:latin typeface="Candara" charset="0"/>
              <a:ea typeface="Candara" charset="0"/>
              <a:cs typeface="Candara" charset="0"/>
            </a:rPr>
            <a:t>Terms of Reference</a:t>
          </a:r>
          <a:endParaRPr lang="en-US" dirty="0">
            <a:latin typeface="Candara" charset="0"/>
            <a:ea typeface="Candara" charset="0"/>
            <a:cs typeface="Candara" charset="0"/>
          </a:endParaRPr>
        </a:p>
      </dgm:t>
    </dgm:pt>
    <dgm:pt modelId="{6FDE0F68-D96F-7548-A44E-4A3F03649899}" type="parTrans" cxnId="{28F57DAA-C993-674A-9C15-6AC942DA5FB1}">
      <dgm:prSet/>
      <dgm:spPr/>
      <dgm:t>
        <a:bodyPr/>
        <a:lstStyle/>
        <a:p>
          <a:endParaRPr lang="en-US">
            <a:latin typeface="Candara" charset="0"/>
            <a:ea typeface="Candara" charset="0"/>
            <a:cs typeface="Candara" charset="0"/>
          </a:endParaRPr>
        </a:p>
      </dgm:t>
    </dgm:pt>
    <dgm:pt modelId="{CD162052-1B78-F347-9442-8524BC894917}" type="sibTrans" cxnId="{28F57DAA-C993-674A-9C15-6AC942DA5FB1}">
      <dgm:prSet/>
      <dgm:spPr/>
      <dgm:t>
        <a:bodyPr/>
        <a:lstStyle/>
        <a:p>
          <a:endParaRPr lang="en-US">
            <a:latin typeface="Candara" charset="0"/>
            <a:ea typeface="Candara" charset="0"/>
            <a:cs typeface="Candara" charset="0"/>
          </a:endParaRPr>
        </a:p>
      </dgm:t>
    </dgm:pt>
    <dgm:pt modelId="{0587060E-6E9B-6E40-B2AA-0F80738117A0}">
      <dgm:prSet/>
      <dgm:spPr/>
      <dgm:t>
        <a:bodyPr/>
        <a:lstStyle/>
        <a:p>
          <a:r>
            <a:rPr lang="en-US" dirty="0" smtClean="0">
              <a:latin typeface="Candara" charset="0"/>
              <a:ea typeface="Candara" charset="0"/>
              <a:cs typeface="Candara" charset="0"/>
            </a:rPr>
            <a:t>Reporting practices</a:t>
          </a:r>
          <a:endParaRPr lang="en-US" dirty="0">
            <a:latin typeface="Candara" charset="0"/>
            <a:ea typeface="Candara" charset="0"/>
            <a:cs typeface="Candara" charset="0"/>
          </a:endParaRPr>
        </a:p>
      </dgm:t>
    </dgm:pt>
    <dgm:pt modelId="{C6CE57DE-8808-1C46-A94C-38E6BF7E4048}" type="parTrans" cxnId="{156FA44D-616C-5249-9ED5-0E2CDEE58187}">
      <dgm:prSet/>
      <dgm:spPr/>
      <dgm:t>
        <a:bodyPr/>
        <a:lstStyle/>
        <a:p>
          <a:endParaRPr lang="en-US">
            <a:latin typeface="Candara" charset="0"/>
            <a:ea typeface="Candara" charset="0"/>
            <a:cs typeface="Candara" charset="0"/>
          </a:endParaRPr>
        </a:p>
      </dgm:t>
    </dgm:pt>
    <dgm:pt modelId="{B334BBC2-68D6-CB4E-80DB-1724BCE0CBA0}" type="sibTrans" cxnId="{156FA44D-616C-5249-9ED5-0E2CDEE58187}">
      <dgm:prSet/>
      <dgm:spPr/>
      <dgm:t>
        <a:bodyPr/>
        <a:lstStyle/>
        <a:p>
          <a:endParaRPr lang="en-US">
            <a:latin typeface="Candara" charset="0"/>
            <a:ea typeface="Candara" charset="0"/>
            <a:cs typeface="Candara" charset="0"/>
          </a:endParaRPr>
        </a:p>
      </dgm:t>
    </dgm:pt>
    <dgm:pt modelId="{120C7660-730D-8C4D-8B64-387432ED9A2C}">
      <dgm:prSet/>
      <dgm:spPr/>
      <dgm:t>
        <a:bodyPr/>
        <a:lstStyle/>
        <a:p>
          <a:r>
            <a:rPr lang="en-US" dirty="0" smtClean="0">
              <a:latin typeface="Candara" charset="0"/>
              <a:ea typeface="Candara" charset="0"/>
              <a:cs typeface="Candara" charset="0"/>
            </a:rPr>
            <a:t>Meeting management</a:t>
          </a:r>
          <a:endParaRPr lang="en-US" dirty="0">
            <a:latin typeface="Candara" charset="0"/>
            <a:ea typeface="Candara" charset="0"/>
            <a:cs typeface="Candara" charset="0"/>
          </a:endParaRPr>
        </a:p>
      </dgm:t>
    </dgm:pt>
    <dgm:pt modelId="{08FDB2D7-20D6-5347-9A70-DC45E40C590E}" type="parTrans" cxnId="{1E7430F2-C1EB-464B-872A-9838FCC7B1B5}">
      <dgm:prSet/>
      <dgm:spPr/>
      <dgm:t>
        <a:bodyPr/>
        <a:lstStyle/>
        <a:p>
          <a:endParaRPr lang="en-US">
            <a:latin typeface="Candara" charset="0"/>
            <a:ea typeface="Candara" charset="0"/>
            <a:cs typeface="Candara" charset="0"/>
          </a:endParaRPr>
        </a:p>
      </dgm:t>
    </dgm:pt>
    <dgm:pt modelId="{79C9CB5E-1F27-3240-961E-F76814BE1A71}" type="sibTrans" cxnId="{1E7430F2-C1EB-464B-872A-9838FCC7B1B5}">
      <dgm:prSet/>
      <dgm:spPr/>
      <dgm:t>
        <a:bodyPr/>
        <a:lstStyle/>
        <a:p>
          <a:endParaRPr lang="en-US">
            <a:latin typeface="Candara" charset="0"/>
            <a:ea typeface="Candara" charset="0"/>
            <a:cs typeface="Candara" charset="0"/>
          </a:endParaRPr>
        </a:p>
      </dgm:t>
    </dgm:pt>
    <dgm:pt modelId="{9C655C68-15FB-B24E-AD2C-9B40EC79EA8A}" type="pres">
      <dgm:prSet presAssocID="{87B964BA-C2A6-F24B-9091-065B6FDCCB6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1222FE-947B-E24F-9661-05949B79F0D0}" type="pres">
      <dgm:prSet presAssocID="{A21CA56E-EC01-6749-BC49-0378E97E1921}" presName="compNode" presStyleCnt="0"/>
      <dgm:spPr/>
    </dgm:pt>
    <dgm:pt modelId="{B4AAAAF8-B261-C84E-9680-A843A86971C7}" type="pres">
      <dgm:prSet presAssocID="{A21CA56E-EC01-6749-BC49-0378E97E1921}" presName="aNode" presStyleLbl="bgShp" presStyleIdx="0" presStyleCnt="3"/>
      <dgm:spPr/>
      <dgm:t>
        <a:bodyPr/>
        <a:lstStyle/>
        <a:p>
          <a:endParaRPr lang="en-US"/>
        </a:p>
      </dgm:t>
    </dgm:pt>
    <dgm:pt modelId="{504D9FAF-272E-764D-9624-82D02F92A221}" type="pres">
      <dgm:prSet presAssocID="{A21CA56E-EC01-6749-BC49-0378E97E1921}" presName="textNode" presStyleLbl="bgShp" presStyleIdx="0" presStyleCnt="3"/>
      <dgm:spPr/>
      <dgm:t>
        <a:bodyPr/>
        <a:lstStyle/>
        <a:p>
          <a:endParaRPr lang="en-US"/>
        </a:p>
      </dgm:t>
    </dgm:pt>
    <dgm:pt modelId="{37F24FE6-7D5B-2949-8C5B-25E9EF90D5D7}" type="pres">
      <dgm:prSet presAssocID="{A21CA56E-EC01-6749-BC49-0378E97E1921}" presName="compChildNode" presStyleCnt="0"/>
      <dgm:spPr/>
    </dgm:pt>
    <dgm:pt modelId="{B1658A4D-CADD-C44A-8A71-175F097F6647}" type="pres">
      <dgm:prSet presAssocID="{A21CA56E-EC01-6749-BC49-0378E97E1921}" presName="theInnerList" presStyleCnt="0"/>
      <dgm:spPr/>
    </dgm:pt>
    <dgm:pt modelId="{5B5ACFF3-7729-2444-854E-298D3ED44EFD}" type="pres">
      <dgm:prSet presAssocID="{95D9ACF3-59E1-FE4B-9583-085868A7B51B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03A12-1A64-144C-8483-B1131BC769DC}" type="pres">
      <dgm:prSet presAssocID="{95D9ACF3-59E1-FE4B-9583-085868A7B51B}" presName="aSpace2" presStyleCnt="0"/>
      <dgm:spPr/>
    </dgm:pt>
    <dgm:pt modelId="{31E3EC22-2301-7B40-A96A-3D8188D9A58C}" type="pres">
      <dgm:prSet presAssocID="{976CE647-F962-E445-A2AF-9EB4B0EE2789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61EE63-8EBE-C34A-9E65-451079AE9769}" type="pres">
      <dgm:prSet presAssocID="{976CE647-F962-E445-A2AF-9EB4B0EE2789}" presName="aSpace2" presStyleCnt="0"/>
      <dgm:spPr/>
    </dgm:pt>
    <dgm:pt modelId="{A580A9A8-BB5C-4742-B8DF-895300072F26}" type="pres">
      <dgm:prSet presAssocID="{A4E21F29-D859-A44A-BA74-7DDFA1EB4810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DF34B7-9AD4-6748-A51E-66962C99BDBC}" type="pres">
      <dgm:prSet presAssocID="{A21CA56E-EC01-6749-BC49-0378E97E1921}" presName="aSpace" presStyleCnt="0"/>
      <dgm:spPr/>
    </dgm:pt>
    <dgm:pt modelId="{96335C8E-C825-D14B-9E92-17A3F0CCE05F}" type="pres">
      <dgm:prSet presAssocID="{4F339C87-7E06-8E40-B169-E6CD33435602}" presName="compNode" presStyleCnt="0"/>
      <dgm:spPr/>
    </dgm:pt>
    <dgm:pt modelId="{3934E856-BBD9-5548-B5EA-1A4A57B8E764}" type="pres">
      <dgm:prSet presAssocID="{4F339C87-7E06-8E40-B169-E6CD33435602}" presName="aNode" presStyleLbl="bgShp" presStyleIdx="1" presStyleCnt="3"/>
      <dgm:spPr/>
      <dgm:t>
        <a:bodyPr/>
        <a:lstStyle/>
        <a:p>
          <a:endParaRPr lang="en-US"/>
        </a:p>
      </dgm:t>
    </dgm:pt>
    <dgm:pt modelId="{E4DF0B27-DD9F-5043-8069-3FAB8236AC7E}" type="pres">
      <dgm:prSet presAssocID="{4F339C87-7E06-8E40-B169-E6CD33435602}" presName="textNode" presStyleLbl="bgShp" presStyleIdx="1" presStyleCnt="3"/>
      <dgm:spPr/>
      <dgm:t>
        <a:bodyPr/>
        <a:lstStyle/>
        <a:p>
          <a:endParaRPr lang="en-US"/>
        </a:p>
      </dgm:t>
    </dgm:pt>
    <dgm:pt modelId="{3B02D8E8-B398-E147-ABB0-8D1C7656A6A1}" type="pres">
      <dgm:prSet presAssocID="{4F339C87-7E06-8E40-B169-E6CD33435602}" presName="compChildNode" presStyleCnt="0"/>
      <dgm:spPr/>
    </dgm:pt>
    <dgm:pt modelId="{C0EC51E1-8F97-A448-9770-ACAEF639A37A}" type="pres">
      <dgm:prSet presAssocID="{4F339C87-7E06-8E40-B169-E6CD33435602}" presName="theInnerList" presStyleCnt="0"/>
      <dgm:spPr/>
    </dgm:pt>
    <dgm:pt modelId="{C1BB6993-C683-8C4F-B52B-1AF69F346367}" type="pres">
      <dgm:prSet presAssocID="{49C3067A-0979-EC41-84DA-C3250C829B07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6FBE8-E372-124C-BABB-59DF9023E052}" type="pres">
      <dgm:prSet presAssocID="{49C3067A-0979-EC41-84DA-C3250C829B07}" presName="aSpace2" presStyleCnt="0"/>
      <dgm:spPr/>
    </dgm:pt>
    <dgm:pt modelId="{C9B04EE9-C5E4-9542-985B-18F670F3AF88}" type="pres">
      <dgm:prSet presAssocID="{085CD539-610C-C44C-988A-C891A48817C8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C17129-FBF3-E244-9FBA-29CDF427F0E5}" type="pres">
      <dgm:prSet presAssocID="{085CD539-610C-C44C-988A-C891A48817C8}" presName="aSpace2" presStyleCnt="0"/>
      <dgm:spPr/>
    </dgm:pt>
    <dgm:pt modelId="{BA236964-ED73-4F46-9B67-087C5F3B8143}" type="pres">
      <dgm:prSet presAssocID="{6D38CC0A-BF00-A742-96C8-89831D897027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B6ABF-6D56-FD40-B526-02722F96384A}" type="pres">
      <dgm:prSet presAssocID="{4F339C87-7E06-8E40-B169-E6CD33435602}" presName="aSpace" presStyleCnt="0"/>
      <dgm:spPr/>
    </dgm:pt>
    <dgm:pt modelId="{FA232CE5-F05A-7A48-8A90-95799B9D156A}" type="pres">
      <dgm:prSet presAssocID="{BAEE883B-4783-A442-B450-B90F2822366B}" presName="compNode" presStyleCnt="0"/>
      <dgm:spPr/>
    </dgm:pt>
    <dgm:pt modelId="{04816049-4813-784C-AECA-A0B6F225037F}" type="pres">
      <dgm:prSet presAssocID="{BAEE883B-4783-A442-B450-B90F2822366B}" presName="aNode" presStyleLbl="bgShp" presStyleIdx="2" presStyleCnt="3"/>
      <dgm:spPr/>
      <dgm:t>
        <a:bodyPr/>
        <a:lstStyle/>
        <a:p>
          <a:endParaRPr lang="en-US"/>
        </a:p>
      </dgm:t>
    </dgm:pt>
    <dgm:pt modelId="{99D2359A-68EB-9144-BEE1-C9C886E90CF6}" type="pres">
      <dgm:prSet presAssocID="{BAEE883B-4783-A442-B450-B90F2822366B}" presName="textNode" presStyleLbl="bgShp" presStyleIdx="2" presStyleCnt="3"/>
      <dgm:spPr/>
      <dgm:t>
        <a:bodyPr/>
        <a:lstStyle/>
        <a:p>
          <a:endParaRPr lang="en-US"/>
        </a:p>
      </dgm:t>
    </dgm:pt>
    <dgm:pt modelId="{1E1DA7D4-CCF2-B84C-8356-779F561A9100}" type="pres">
      <dgm:prSet presAssocID="{BAEE883B-4783-A442-B450-B90F2822366B}" presName="compChildNode" presStyleCnt="0"/>
      <dgm:spPr/>
    </dgm:pt>
    <dgm:pt modelId="{614B0783-6750-2B4E-94BC-DA8A79AD90B1}" type="pres">
      <dgm:prSet presAssocID="{BAEE883B-4783-A442-B450-B90F2822366B}" presName="theInnerList" presStyleCnt="0"/>
      <dgm:spPr/>
    </dgm:pt>
    <dgm:pt modelId="{28FD6CFE-2854-6244-A8C4-FEC0A4097AAE}" type="pres">
      <dgm:prSet presAssocID="{8B9C13BD-6BBF-6F41-99B5-1C49688834A2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552C8-7458-9F46-B698-3F0E32DAA084}" type="pres">
      <dgm:prSet presAssocID="{8B9C13BD-6BBF-6F41-99B5-1C49688834A2}" presName="aSpace2" presStyleCnt="0"/>
      <dgm:spPr/>
    </dgm:pt>
    <dgm:pt modelId="{32FB566A-FAD4-CE4C-8D96-E5435824FE7F}" type="pres">
      <dgm:prSet presAssocID="{0587060E-6E9B-6E40-B2AA-0F80738117A0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B7589-186D-A943-AA30-A95FF85FBA1E}" type="pres">
      <dgm:prSet presAssocID="{0587060E-6E9B-6E40-B2AA-0F80738117A0}" presName="aSpace2" presStyleCnt="0"/>
      <dgm:spPr/>
    </dgm:pt>
    <dgm:pt modelId="{717822A3-8865-2F4A-A8C6-2F04B6FB78F7}" type="pres">
      <dgm:prSet presAssocID="{120C7660-730D-8C4D-8B64-387432ED9A2C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1FBAB9-672C-724F-B970-0F6A2FBBA267}" type="presOf" srcId="{95D9ACF3-59E1-FE4B-9583-085868A7B51B}" destId="{5B5ACFF3-7729-2444-854E-298D3ED44EFD}" srcOrd="0" destOrd="0" presId="urn:microsoft.com/office/officeart/2005/8/layout/lProcess2"/>
    <dgm:cxn modelId="{D1A8C7C8-ED43-194B-8832-8BD2BFB3CD31}" type="presOf" srcId="{A21CA56E-EC01-6749-BC49-0378E97E1921}" destId="{504D9FAF-272E-764D-9624-82D02F92A221}" srcOrd="1" destOrd="0" presId="urn:microsoft.com/office/officeart/2005/8/layout/lProcess2"/>
    <dgm:cxn modelId="{AEA0A467-54C3-EE49-8C65-6D039A413AEC}" srcId="{4F339C87-7E06-8E40-B169-E6CD33435602}" destId="{085CD539-610C-C44C-988A-C891A48817C8}" srcOrd="1" destOrd="0" parTransId="{816491A8-87D9-9F41-9F4F-62A51DEF9B13}" sibTransId="{2BB6CE0F-7A2B-914C-A457-2A8D952E8A05}"/>
    <dgm:cxn modelId="{1C19B969-FB80-0040-986F-0917EB00C752}" srcId="{87B964BA-C2A6-F24B-9091-065B6FDCCB6D}" destId="{4F339C87-7E06-8E40-B169-E6CD33435602}" srcOrd="1" destOrd="0" parTransId="{B3A62147-C392-A24D-8638-20EE015326AD}" sibTransId="{748DA4F6-EF20-6046-9F2E-114C30852987}"/>
    <dgm:cxn modelId="{CD9772A2-0346-AD4F-848B-3B28F65E8EFE}" srcId="{87B964BA-C2A6-F24B-9091-065B6FDCCB6D}" destId="{BAEE883B-4783-A442-B450-B90F2822366B}" srcOrd="2" destOrd="0" parTransId="{2DDFBA3D-448D-3242-B2AD-282EC0CD6B99}" sibTransId="{213A7BDD-B8F4-1A46-85EA-8477F98685CF}"/>
    <dgm:cxn modelId="{10DDA39B-C400-644A-A936-45BC810A27E2}" type="presOf" srcId="{BAEE883B-4783-A442-B450-B90F2822366B}" destId="{99D2359A-68EB-9144-BEE1-C9C886E90CF6}" srcOrd="1" destOrd="0" presId="urn:microsoft.com/office/officeart/2005/8/layout/lProcess2"/>
    <dgm:cxn modelId="{0CC93069-2B61-714D-B5A3-062BE5A8D374}" type="presOf" srcId="{120C7660-730D-8C4D-8B64-387432ED9A2C}" destId="{717822A3-8865-2F4A-A8C6-2F04B6FB78F7}" srcOrd="0" destOrd="0" presId="urn:microsoft.com/office/officeart/2005/8/layout/lProcess2"/>
    <dgm:cxn modelId="{73BCE39B-E3A8-3A41-9EBC-0216C07E0CD8}" type="presOf" srcId="{BAEE883B-4783-A442-B450-B90F2822366B}" destId="{04816049-4813-784C-AECA-A0B6F225037F}" srcOrd="0" destOrd="0" presId="urn:microsoft.com/office/officeart/2005/8/layout/lProcess2"/>
    <dgm:cxn modelId="{D3BD5D34-AD5B-454C-9687-05659D76CCD1}" type="presOf" srcId="{976CE647-F962-E445-A2AF-9EB4B0EE2789}" destId="{31E3EC22-2301-7B40-A96A-3D8188D9A58C}" srcOrd="0" destOrd="0" presId="urn:microsoft.com/office/officeart/2005/8/layout/lProcess2"/>
    <dgm:cxn modelId="{49061F1D-35DF-E249-9688-7089D870EF8C}" type="presOf" srcId="{085CD539-610C-C44C-988A-C891A48817C8}" destId="{C9B04EE9-C5E4-9542-985B-18F670F3AF88}" srcOrd="0" destOrd="0" presId="urn:microsoft.com/office/officeart/2005/8/layout/lProcess2"/>
    <dgm:cxn modelId="{1E7430F2-C1EB-464B-872A-9838FCC7B1B5}" srcId="{BAEE883B-4783-A442-B450-B90F2822366B}" destId="{120C7660-730D-8C4D-8B64-387432ED9A2C}" srcOrd="2" destOrd="0" parTransId="{08FDB2D7-20D6-5347-9A70-DC45E40C590E}" sibTransId="{79C9CB5E-1F27-3240-961E-F76814BE1A71}"/>
    <dgm:cxn modelId="{2F35ABC1-1BD1-4E4C-9889-556705A6E364}" type="presOf" srcId="{6D38CC0A-BF00-A742-96C8-89831D897027}" destId="{BA236964-ED73-4F46-9B67-087C5F3B8143}" srcOrd="0" destOrd="0" presId="urn:microsoft.com/office/officeart/2005/8/layout/lProcess2"/>
    <dgm:cxn modelId="{AECE7001-EB11-0B41-9841-29CE29A841DC}" type="presOf" srcId="{8B9C13BD-6BBF-6F41-99B5-1C49688834A2}" destId="{28FD6CFE-2854-6244-A8C4-FEC0A4097AAE}" srcOrd="0" destOrd="0" presId="urn:microsoft.com/office/officeart/2005/8/layout/lProcess2"/>
    <dgm:cxn modelId="{7C935C7D-E8C3-A643-AB41-D1F3A8ED88AE}" srcId="{A21CA56E-EC01-6749-BC49-0378E97E1921}" destId="{95D9ACF3-59E1-FE4B-9583-085868A7B51B}" srcOrd="0" destOrd="0" parTransId="{F8EE6862-6B7E-FE4D-96D3-4793DDA72852}" sibTransId="{93BB0EC6-F5E7-5B49-B0CA-0E7E9C292984}"/>
    <dgm:cxn modelId="{2B091AD9-77FF-6B46-838F-1E48092BF477}" type="presOf" srcId="{4F339C87-7E06-8E40-B169-E6CD33435602}" destId="{3934E856-BBD9-5548-B5EA-1A4A57B8E764}" srcOrd="0" destOrd="0" presId="urn:microsoft.com/office/officeart/2005/8/layout/lProcess2"/>
    <dgm:cxn modelId="{D6C9D35F-C937-F040-A101-32DA5D960D45}" srcId="{4F339C87-7E06-8E40-B169-E6CD33435602}" destId="{49C3067A-0979-EC41-84DA-C3250C829B07}" srcOrd="0" destOrd="0" parTransId="{82345940-8550-7F4A-8770-28FE7BF7F9FE}" sibTransId="{83E9CAC1-B22E-464F-BA8C-E3DEA6817DD6}"/>
    <dgm:cxn modelId="{CA2173E7-DD29-F34F-AA21-774503504A30}" srcId="{A21CA56E-EC01-6749-BC49-0378E97E1921}" destId="{A4E21F29-D859-A44A-BA74-7DDFA1EB4810}" srcOrd="2" destOrd="0" parTransId="{7462153D-5A72-EC4B-959E-E2096889E89A}" sibTransId="{D8F1369C-C115-654B-BF60-5971DCD5BEDF}"/>
    <dgm:cxn modelId="{125A134E-8816-444D-AA02-F5A5CCC37A52}" type="presOf" srcId="{A21CA56E-EC01-6749-BC49-0378E97E1921}" destId="{B4AAAAF8-B261-C84E-9680-A843A86971C7}" srcOrd="0" destOrd="0" presId="urn:microsoft.com/office/officeart/2005/8/layout/lProcess2"/>
    <dgm:cxn modelId="{FA60A08D-D1C8-A240-806B-88BE7DFAFC74}" type="presOf" srcId="{0587060E-6E9B-6E40-B2AA-0F80738117A0}" destId="{32FB566A-FAD4-CE4C-8D96-E5435824FE7F}" srcOrd="0" destOrd="0" presId="urn:microsoft.com/office/officeart/2005/8/layout/lProcess2"/>
    <dgm:cxn modelId="{E914716C-2D08-F647-AEBA-A2394EA42F91}" srcId="{A21CA56E-EC01-6749-BC49-0378E97E1921}" destId="{976CE647-F962-E445-A2AF-9EB4B0EE2789}" srcOrd="1" destOrd="0" parTransId="{FBABDE86-D212-F44B-ADC6-880F720522C6}" sibTransId="{A79A2259-001A-8342-B65A-51655653CA1E}"/>
    <dgm:cxn modelId="{28F57DAA-C993-674A-9C15-6AC942DA5FB1}" srcId="{BAEE883B-4783-A442-B450-B90F2822366B}" destId="{8B9C13BD-6BBF-6F41-99B5-1C49688834A2}" srcOrd="0" destOrd="0" parTransId="{6FDE0F68-D96F-7548-A44E-4A3F03649899}" sibTransId="{CD162052-1B78-F347-9442-8524BC894917}"/>
    <dgm:cxn modelId="{975F3A6D-CB37-FC4D-8EFE-D3EAE400500E}" type="presOf" srcId="{49C3067A-0979-EC41-84DA-C3250C829B07}" destId="{C1BB6993-C683-8C4F-B52B-1AF69F346367}" srcOrd="0" destOrd="0" presId="urn:microsoft.com/office/officeart/2005/8/layout/lProcess2"/>
    <dgm:cxn modelId="{79F35794-B941-9647-A95E-0298BEC5C0E3}" srcId="{4F339C87-7E06-8E40-B169-E6CD33435602}" destId="{6D38CC0A-BF00-A742-96C8-89831D897027}" srcOrd="2" destOrd="0" parTransId="{BCB35629-B861-7741-9FD3-6E487AEF5872}" sibTransId="{47D362BE-030F-7C4C-8901-BCF6A53150C5}"/>
    <dgm:cxn modelId="{A6BB1093-48C7-DC40-98EA-5E0116531E72}" type="presOf" srcId="{87B964BA-C2A6-F24B-9091-065B6FDCCB6D}" destId="{9C655C68-15FB-B24E-AD2C-9B40EC79EA8A}" srcOrd="0" destOrd="0" presId="urn:microsoft.com/office/officeart/2005/8/layout/lProcess2"/>
    <dgm:cxn modelId="{BA2DC13C-03D9-9F4F-91C2-1470CBE6DF66}" srcId="{87B964BA-C2A6-F24B-9091-065B6FDCCB6D}" destId="{A21CA56E-EC01-6749-BC49-0378E97E1921}" srcOrd="0" destOrd="0" parTransId="{87CF08D8-C75A-DA44-B73A-24D6BEE12735}" sibTransId="{7EECFB86-CDDF-AB4A-89C8-A08154A01502}"/>
    <dgm:cxn modelId="{156FA44D-616C-5249-9ED5-0E2CDEE58187}" srcId="{BAEE883B-4783-A442-B450-B90F2822366B}" destId="{0587060E-6E9B-6E40-B2AA-0F80738117A0}" srcOrd="1" destOrd="0" parTransId="{C6CE57DE-8808-1C46-A94C-38E6BF7E4048}" sibTransId="{B334BBC2-68D6-CB4E-80DB-1724BCE0CBA0}"/>
    <dgm:cxn modelId="{0F2BF15A-A69B-FF4A-90E9-C81580E0B5B0}" type="presOf" srcId="{A4E21F29-D859-A44A-BA74-7DDFA1EB4810}" destId="{A580A9A8-BB5C-4742-B8DF-895300072F26}" srcOrd="0" destOrd="0" presId="urn:microsoft.com/office/officeart/2005/8/layout/lProcess2"/>
    <dgm:cxn modelId="{5A88D473-93CE-AD43-A8AC-417013112EA9}" type="presOf" srcId="{4F339C87-7E06-8E40-B169-E6CD33435602}" destId="{E4DF0B27-DD9F-5043-8069-3FAB8236AC7E}" srcOrd="1" destOrd="0" presId="urn:microsoft.com/office/officeart/2005/8/layout/lProcess2"/>
    <dgm:cxn modelId="{3684E2A0-0F3F-C64C-B863-B2EEBD74B4BE}" type="presParOf" srcId="{9C655C68-15FB-B24E-AD2C-9B40EC79EA8A}" destId="{461222FE-947B-E24F-9661-05949B79F0D0}" srcOrd="0" destOrd="0" presId="urn:microsoft.com/office/officeart/2005/8/layout/lProcess2"/>
    <dgm:cxn modelId="{4ED256F7-27B5-694A-8B3A-006DB0066794}" type="presParOf" srcId="{461222FE-947B-E24F-9661-05949B79F0D0}" destId="{B4AAAAF8-B261-C84E-9680-A843A86971C7}" srcOrd="0" destOrd="0" presId="urn:microsoft.com/office/officeart/2005/8/layout/lProcess2"/>
    <dgm:cxn modelId="{E354DFAC-A1D0-E346-8A06-632758284A97}" type="presParOf" srcId="{461222FE-947B-E24F-9661-05949B79F0D0}" destId="{504D9FAF-272E-764D-9624-82D02F92A221}" srcOrd="1" destOrd="0" presId="urn:microsoft.com/office/officeart/2005/8/layout/lProcess2"/>
    <dgm:cxn modelId="{CC85D23E-B17C-834A-A2DF-719DCA4B60EE}" type="presParOf" srcId="{461222FE-947B-E24F-9661-05949B79F0D0}" destId="{37F24FE6-7D5B-2949-8C5B-25E9EF90D5D7}" srcOrd="2" destOrd="0" presId="urn:microsoft.com/office/officeart/2005/8/layout/lProcess2"/>
    <dgm:cxn modelId="{B373EE53-EA68-9942-B80C-7A045128F7ED}" type="presParOf" srcId="{37F24FE6-7D5B-2949-8C5B-25E9EF90D5D7}" destId="{B1658A4D-CADD-C44A-8A71-175F097F6647}" srcOrd="0" destOrd="0" presId="urn:microsoft.com/office/officeart/2005/8/layout/lProcess2"/>
    <dgm:cxn modelId="{A5094581-C27B-9447-9C30-E6560CF95613}" type="presParOf" srcId="{B1658A4D-CADD-C44A-8A71-175F097F6647}" destId="{5B5ACFF3-7729-2444-854E-298D3ED44EFD}" srcOrd="0" destOrd="0" presId="urn:microsoft.com/office/officeart/2005/8/layout/lProcess2"/>
    <dgm:cxn modelId="{6F0E02D6-EFE8-AB43-9146-78246B8074CC}" type="presParOf" srcId="{B1658A4D-CADD-C44A-8A71-175F097F6647}" destId="{A7603A12-1A64-144C-8483-B1131BC769DC}" srcOrd="1" destOrd="0" presId="urn:microsoft.com/office/officeart/2005/8/layout/lProcess2"/>
    <dgm:cxn modelId="{EE5F76F0-22BB-8843-9CA3-4B397AC39FB1}" type="presParOf" srcId="{B1658A4D-CADD-C44A-8A71-175F097F6647}" destId="{31E3EC22-2301-7B40-A96A-3D8188D9A58C}" srcOrd="2" destOrd="0" presId="urn:microsoft.com/office/officeart/2005/8/layout/lProcess2"/>
    <dgm:cxn modelId="{E599C03E-1C76-2A4B-A5F7-B0EF8A851D46}" type="presParOf" srcId="{B1658A4D-CADD-C44A-8A71-175F097F6647}" destId="{4E61EE63-8EBE-C34A-9E65-451079AE9769}" srcOrd="3" destOrd="0" presId="urn:microsoft.com/office/officeart/2005/8/layout/lProcess2"/>
    <dgm:cxn modelId="{22D5D866-5208-1449-95CB-6BC7B2873BC8}" type="presParOf" srcId="{B1658A4D-CADD-C44A-8A71-175F097F6647}" destId="{A580A9A8-BB5C-4742-B8DF-895300072F26}" srcOrd="4" destOrd="0" presId="urn:microsoft.com/office/officeart/2005/8/layout/lProcess2"/>
    <dgm:cxn modelId="{E68057D8-9826-1441-96CF-8C39F47F0A09}" type="presParOf" srcId="{9C655C68-15FB-B24E-AD2C-9B40EC79EA8A}" destId="{4DDF34B7-9AD4-6748-A51E-66962C99BDBC}" srcOrd="1" destOrd="0" presId="urn:microsoft.com/office/officeart/2005/8/layout/lProcess2"/>
    <dgm:cxn modelId="{CACE1F75-84E6-014D-9F87-B5A889F3CFB9}" type="presParOf" srcId="{9C655C68-15FB-B24E-AD2C-9B40EC79EA8A}" destId="{96335C8E-C825-D14B-9E92-17A3F0CCE05F}" srcOrd="2" destOrd="0" presId="urn:microsoft.com/office/officeart/2005/8/layout/lProcess2"/>
    <dgm:cxn modelId="{C67D9F29-2513-2146-92B9-1BBFB5AA856B}" type="presParOf" srcId="{96335C8E-C825-D14B-9E92-17A3F0CCE05F}" destId="{3934E856-BBD9-5548-B5EA-1A4A57B8E764}" srcOrd="0" destOrd="0" presId="urn:microsoft.com/office/officeart/2005/8/layout/lProcess2"/>
    <dgm:cxn modelId="{30BC69F7-E1FD-D94B-B8A0-393AF856EFF3}" type="presParOf" srcId="{96335C8E-C825-D14B-9E92-17A3F0CCE05F}" destId="{E4DF0B27-DD9F-5043-8069-3FAB8236AC7E}" srcOrd="1" destOrd="0" presId="urn:microsoft.com/office/officeart/2005/8/layout/lProcess2"/>
    <dgm:cxn modelId="{47A58457-EADF-5F41-820C-DD3DCA8BB26E}" type="presParOf" srcId="{96335C8E-C825-D14B-9E92-17A3F0CCE05F}" destId="{3B02D8E8-B398-E147-ABB0-8D1C7656A6A1}" srcOrd="2" destOrd="0" presId="urn:microsoft.com/office/officeart/2005/8/layout/lProcess2"/>
    <dgm:cxn modelId="{28D980CB-81BD-054C-A0C2-4640487C0CD0}" type="presParOf" srcId="{3B02D8E8-B398-E147-ABB0-8D1C7656A6A1}" destId="{C0EC51E1-8F97-A448-9770-ACAEF639A37A}" srcOrd="0" destOrd="0" presId="urn:microsoft.com/office/officeart/2005/8/layout/lProcess2"/>
    <dgm:cxn modelId="{930457D8-DB04-9941-B838-873388E531B8}" type="presParOf" srcId="{C0EC51E1-8F97-A448-9770-ACAEF639A37A}" destId="{C1BB6993-C683-8C4F-B52B-1AF69F346367}" srcOrd="0" destOrd="0" presId="urn:microsoft.com/office/officeart/2005/8/layout/lProcess2"/>
    <dgm:cxn modelId="{C7F6D58D-BCA8-2B4A-BBF9-01706EC22F39}" type="presParOf" srcId="{C0EC51E1-8F97-A448-9770-ACAEF639A37A}" destId="{D296FBE8-E372-124C-BABB-59DF9023E052}" srcOrd="1" destOrd="0" presId="urn:microsoft.com/office/officeart/2005/8/layout/lProcess2"/>
    <dgm:cxn modelId="{F79A9761-375D-C742-AD83-2EF89F479F9F}" type="presParOf" srcId="{C0EC51E1-8F97-A448-9770-ACAEF639A37A}" destId="{C9B04EE9-C5E4-9542-985B-18F670F3AF88}" srcOrd="2" destOrd="0" presId="urn:microsoft.com/office/officeart/2005/8/layout/lProcess2"/>
    <dgm:cxn modelId="{31720601-1463-EB48-8B60-DD624DCDBB1E}" type="presParOf" srcId="{C0EC51E1-8F97-A448-9770-ACAEF639A37A}" destId="{67C17129-FBF3-E244-9FBA-29CDF427F0E5}" srcOrd="3" destOrd="0" presId="urn:microsoft.com/office/officeart/2005/8/layout/lProcess2"/>
    <dgm:cxn modelId="{18697883-9F03-7149-94EF-C8C27C8BCE66}" type="presParOf" srcId="{C0EC51E1-8F97-A448-9770-ACAEF639A37A}" destId="{BA236964-ED73-4F46-9B67-087C5F3B8143}" srcOrd="4" destOrd="0" presId="urn:microsoft.com/office/officeart/2005/8/layout/lProcess2"/>
    <dgm:cxn modelId="{45C0D562-7526-F74D-8D35-817C17CCEBC6}" type="presParOf" srcId="{9C655C68-15FB-B24E-AD2C-9B40EC79EA8A}" destId="{289B6ABF-6D56-FD40-B526-02722F96384A}" srcOrd="3" destOrd="0" presId="urn:microsoft.com/office/officeart/2005/8/layout/lProcess2"/>
    <dgm:cxn modelId="{A6BD3A32-7CD5-5A4C-918F-E48F88F7C354}" type="presParOf" srcId="{9C655C68-15FB-B24E-AD2C-9B40EC79EA8A}" destId="{FA232CE5-F05A-7A48-8A90-95799B9D156A}" srcOrd="4" destOrd="0" presId="urn:microsoft.com/office/officeart/2005/8/layout/lProcess2"/>
    <dgm:cxn modelId="{9F51D163-51D4-8848-99CB-73912614AF29}" type="presParOf" srcId="{FA232CE5-F05A-7A48-8A90-95799B9D156A}" destId="{04816049-4813-784C-AECA-A0B6F225037F}" srcOrd="0" destOrd="0" presId="urn:microsoft.com/office/officeart/2005/8/layout/lProcess2"/>
    <dgm:cxn modelId="{1251EB4E-0F4D-6D48-852F-29C9BEE3916D}" type="presParOf" srcId="{FA232CE5-F05A-7A48-8A90-95799B9D156A}" destId="{99D2359A-68EB-9144-BEE1-C9C886E90CF6}" srcOrd="1" destOrd="0" presId="urn:microsoft.com/office/officeart/2005/8/layout/lProcess2"/>
    <dgm:cxn modelId="{C64DEEC6-CEBB-674F-9B7A-63AF707E70D7}" type="presParOf" srcId="{FA232CE5-F05A-7A48-8A90-95799B9D156A}" destId="{1E1DA7D4-CCF2-B84C-8356-779F561A9100}" srcOrd="2" destOrd="0" presId="urn:microsoft.com/office/officeart/2005/8/layout/lProcess2"/>
    <dgm:cxn modelId="{CB530151-1ACE-5A47-BB79-A1BFEA4E34DE}" type="presParOf" srcId="{1E1DA7D4-CCF2-B84C-8356-779F561A9100}" destId="{614B0783-6750-2B4E-94BC-DA8A79AD90B1}" srcOrd="0" destOrd="0" presId="urn:microsoft.com/office/officeart/2005/8/layout/lProcess2"/>
    <dgm:cxn modelId="{9A388F1A-3815-6B4C-9876-C0C6DCF45C80}" type="presParOf" srcId="{614B0783-6750-2B4E-94BC-DA8A79AD90B1}" destId="{28FD6CFE-2854-6244-A8C4-FEC0A4097AAE}" srcOrd="0" destOrd="0" presId="urn:microsoft.com/office/officeart/2005/8/layout/lProcess2"/>
    <dgm:cxn modelId="{D1473467-008E-C449-A59A-AB860AC51DE6}" type="presParOf" srcId="{614B0783-6750-2B4E-94BC-DA8A79AD90B1}" destId="{469552C8-7458-9F46-B698-3F0E32DAA084}" srcOrd="1" destOrd="0" presId="urn:microsoft.com/office/officeart/2005/8/layout/lProcess2"/>
    <dgm:cxn modelId="{F503611F-54F1-0340-9AA4-5DEC2C1F23FD}" type="presParOf" srcId="{614B0783-6750-2B4E-94BC-DA8A79AD90B1}" destId="{32FB566A-FAD4-CE4C-8D96-E5435824FE7F}" srcOrd="2" destOrd="0" presId="urn:microsoft.com/office/officeart/2005/8/layout/lProcess2"/>
    <dgm:cxn modelId="{190F50E6-F13F-244A-B325-0390F87671FB}" type="presParOf" srcId="{614B0783-6750-2B4E-94BC-DA8A79AD90B1}" destId="{840B7589-186D-A943-AA30-A95FF85FBA1E}" srcOrd="3" destOrd="0" presId="urn:microsoft.com/office/officeart/2005/8/layout/lProcess2"/>
    <dgm:cxn modelId="{936CD350-04B0-3A4D-AFCB-FE3560AD6343}" type="presParOf" srcId="{614B0783-6750-2B4E-94BC-DA8A79AD90B1}" destId="{717822A3-8865-2F4A-A8C6-2F04B6FB78F7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71A5CF-E95F-6143-904D-55A1CE15F38F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FAB64A-9A96-084A-9333-E1B74D4F275D}">
      <dgm:prSet phldrT="[Text]"/>
      <dgm:spPr/>
      <dgm:t>
        <a:bodyPr/>
        <a:lstStyle/>
        <a:p>
          <a:r>
            <a:rPr lang="en-US" dirty="0" smtClean="0">
              <a:latin typeface="Candara" charset="0"/>
              <a:ea typeface="Candara" charset="0"/>
              <a:cs typeface="Candara" charset="0"/>
            </a:rPr>
            <a:t>Board of Trustees</a:t>
          </a:r>
          <a:endParaRPr lang="en-US" dirty="0">
            <a:latin typeface="Candara" charset="0"/>
            <a:ea typeface="Candara" charset="0"/>
            <a:cs typeface="Candara" charset="0"/>
          </a:endParaRPr>
        </a:p>
      </dgm:t>
    </dgm:pt>
    <dgm:pt modelId="{2F1DC73C-4C75-2D49-ACDD-373F331B5221}" type="parTrans" cxnId="{59D80BC2-CB6E-DF44-9801-35F7BA139AA3}">
      <dgm:prSet/>
      <dgm:spPr/>
      <dgm:t>
        <a:bodyPr/>
        <a:lstStyle/>
        <a:p>
          <a:endParaRPr lang="en-US">
            <a:latin typeface="Candara" charset="0"/>
            <a:ea typeface="Candara" charset="0"/>
            <a:cs typeface="Candara" charset="0"/>
          </a:endParaRPr>
        </a:p>
      </dgm:t>
    </dgm:pt>
    <dgm:pt modelId="{A197FA03-25E3-2C4F-9B18-62694B0101CD}" type="sibTrans" cxnId="{59D80BC2-CB6E-DF44-9801-35F7BA139AA3}">
      <dgm:prSet/>
      <dgm:spPr/>
      <dgm:t>
        <a:bodyPr/>
        <a:lstStyle/>
        <a:p>
          <a:endParaRPr lang="en-US">
            <a:latin typeface="Candara" charset="0"/>
            <a:ea typeface="Candara" charset="0"/>
            <a:cs typeface="Candara" charset="0"/>
          </a:endParaRPr>
        </a:p>
      </dgm:t>
    </dgm:pt>
    <dgm:pt modelId="{CED08CFE-8903-3645-9013-9A4CBB862E3C}" type="asst">
      <dgm:prSet phldrT="[Text]"/>
      <dgm:spPr/>
      <dgm:t>
        <a:bodyPr/>
        <a:lstStyle/>
        <a:p>
          <a:r>
            <a:rPr lang="en-US" dirty="0" smtClean="0">
              <a:latin typeface="Candara" charset="0"/>
              <a:ea typeface="Candara" charset="0"/>
              <a:cs typeface="Candara" charset="0"/>
            </a:rPr>
            <a:t>Company Secretary</a:t>
          </a:r>
          <a:endParaRPr lang="en-US" dirty="0">
            <a:latin typeface="Candara" charset="0"/>
            <a:ea typeface="Candara" charset="0"/>
            <a:cs typeface="Candara" charset="0"/>
          </a:endParaRPr>
        </a:p>
      </dgm:t>
    </dgm:pt>
    <dgm:pt modelId="{09A6C87B-9B53-F643-80A0-35F321B9084C}" type="parTrans" cxnId="{D939F0CC-2B9B-BE40-8A03-0BC52AAD23A2}">
      <dgm:prSet/>
      <dgm:spPr/>
      <dgm:t>
        <a:bodyPr/>
        <a:lstStyle/>
        <a:p>
          <a:endParaRPr lang="en-US">
            <a:latin typeface="Candara" charset="0"/>
            <a:ea typeface="Candara" charset="0"/>
            <a:cs typeface="Candara" charset="0"/>
          </a:endParaRPr>
        </a:p>
      </dgm:t>
    </dgm:pt>
    <dgm:pt modelId="{4FFCEB5D-4477-0E41-8604-1397D9094057}" type="sibTrans" cxnId="{D939F0CC-2B9B-BE40-8A03-0BC52AAD23A2}">
      <dgm:prSet/>
      <dgm:spPr/>
      <dgm:t>
        <a:bodyPr/>
        <a:lstStyle/>
        <a:p>
          <a:endParaRPr lang="en-US">
            <a:latin typeface="Candara" charset="0"/>
            <a:ea typeface="Candara" charset="0"/>
            <a:cs typeface="Candara" charset="0"/>
          </a:endParaRPr>
        </a:p>
      </dgm:t>
    </dgm:pt>
    <dgm:pt modelId="{E20FF921-1030-9247-9F77-6A2AA06DB2DF}">
      <dgm:prSet phldrT="[Text]"/>
      <dgm:spPr/>
      <dgm:t>
        <a:bodyPr/>
        <a:lstStyle/>
        <a:p>
          <a:r>
            <a:rPr lang="en-US" dirty="0" smtClean="0">
              <a:latin typeface="Candara" charset="0"/>
              <a:ea typeface="Candara" charset="0"/>
              <a:cs typeface="Candara" charset="0"/>
            </a:rPr>
            <a:t>Nomination Committee</a:t>
          </a:r>
          <a:endParaRPr lang="en-US" dirty="0">
            <a:latin typeface="Candara" charset="0"/>
            <a:ea typeface="Candara" charset="0"/>
            <a:cs typeface="Candara" charset="0"/>
          </a:endParaRPr>
        </a:p>
      </dgm:t>
    </dgm:pt>
    <dgm:pt modelId="{5D61FA5C-7A0C-D441-A2CE-2A92FFA16052}" type="parTrans" cxnId="{EF29634E-7E74-394B-B65D-9FC3E1461055}">
      <dgm:prSet/>
      <dgm:spPr/>
      <dgm:t>
        <a:bodyPr/>
        <a:lstStyle/>
        <a:p>
          <a:endParaRPr lang="en-US">
            <a:latin typeface="Candara" charset="0"/>
            <a:ea typeface="Candara" charset="0"/>
            <a:cs typeface="Candara" charset="0"/>
          </a:endParaRPr>
        </a:p>
      </dgm:t>
    </dgm:pt>
    <dgm:pt modelId="{4AA4F2ED-66FC-8D46-B799-99A5DB8E677C}" type="sibTrans" cxnId="{EF29634E-7E74-394B-B65D-9FC3E1461055}">
      <dgm:prSet/>
      <dgm:spPr/>
      <dgm:t>
        <a:bodyPr/>
        <a:lstStyle/>
        <a:p>
          <a:endParaRPr lang="en-US">
            <a:latin typeface="Candara" charset="0"/>
            <a:ea typeface="Candara" charset="0"/>
            <a:cs typeface="Candara" charset="0"/>
          </a:endParaRPr>
        </a:p>
      </dgm:t>
    </dgm:pt>
    <dgm:pt modelId="{503ACD23-1CC7-CB4F-96BF-84099385448B}">
      <dgm:prSet phldrT="[Text]"/>
      <dgm:spPr/>
      <dgm:t>
        <a:bodyPr/>
        <a:lstStyle/>
        <a:p>
          <a:r>
            <a:rPr lang="en-US" dirty="0" smtClean="0">
              <a:latin typeface="Candara" charset="0"/>
              <a:ea typeface="Candara" charset="0"/>
              <a:cs typeface="Candara" charset="0"/>
            </a:rPr>
            <a:t>Audit and Finance</a:t>
          </a:r>
          <a:endParaRPr lang="en-US" dirty="0">
            <a:latin typeface="Candara" charset="0"/>
            <a:ea typeface="Candara" charset="0"/>
            <a:cs typeface="Candara" charset="0"/>
          </a:endParaRPr>
        </a:p>
      </dgm:t>
    </dgm:pt>
    <dgm:pt modelId="{D33B0778-8912-6741-9D7C-4813DCE462E1}" type="parTrans" cxnId="{E4C6B016-5796-BF4D-8000-DAACA0964757}">
      <dgm:prSet/>
      <dgm:spPr/>
      <dgm:t>
        <a:bodyPr/>
        <a:lstStyle/>
        <a:p>
          <a:endParaRPr lang="en-US">
            <a:latin typeface="Candara" charset="0"/>
            <a:ea typeface="Candara" charset="0"/>
            <a:cs typeface="Candara" charset="0"/>
          </a:endParaRPr>
        </a:p>
      </dgm:t>
    </dgm:pt>
    <dgm:pt modelId="{4702052A-29D1-5947-9EA5-15BBA30F9548}" type="sibTrans" cxnId="{E4C6B016-5796-BF4D-8000-DAACA0964757}">
      <dgm:prSet/>
      <dgm:spPr/>
      <dgm:t>
        <a:bodyPr/>
        <a:lstStyle/>
        <a:p>
          <a:endParaRPr lang="en-US">
            <a:latin typeface="Candara" charset="0"/>
            <a:ea typeface="Candara" charset="0"/>
            <a:cs typeface="Candara" charset="0"/>
          </a:endParaRPr>
        </a:p>
      </dgm:t>
    </dgm:pt>
    <dgm:pt modelId="{BD02047C-42B9-CB40-83F4-EEE21A726000}">
      <dgm:prSet phldrT="[Text]"/>
      <dgm:spPr/>
      <dgm:t>
        <a:bodyPr/>
        <a:lstStyle/>
        <a:p>
          <a:r>
            <a:rPr lang="en-US" dirty="0" smtClean="0">
              <a:latin typeface="Candara" charset="0"/>
              <a:ea typeface="Candara" charset="0"/>
              <a:cs typeface="Candara" charset="0"/>
            </a:rPr>
            <a:t>Scientific Advisory Board</a:t>
          </a:r>
          <a:endParaRPr lang="en-US" dirty="0">
            <a:latin typeface="Candara" charset="0"/>
            <a:ea typeface="Candara" charset="0"/>
            <a:cs typeface="Candara" charset="0"/>
          </a:endParaRPr>
        </a:p>
      </dgm:t>
    </dgm:pt>
    <dgm:pt modelId="{16F1FD27-B360-8245-8CB6-55E2D8D0B3D5}" type="parTrans" cxnId="{5DAFB067-5AF5-A943-87D0-8EB4B0C88479}">
      <dgm:prSet/>
      <dgm:spPr/>
      <dgm:t>
        <a:bodyPr/>
        <a:lstStyle/>
        <a:p>
          <a:endParaRPr lang="en-US">
            <a:latin typeface="Candara" charset="0"/>
            <a:ea typeface="Candara" charset="0"/>
            <a:cs typeface="Candara" charset="0"/>
          </a:endParaRPr>
        </a:p>
      </dgm:t>
    </dgm:pt>
    <dgm:pt modelId="{617B1074-052A-6A4F-B611-D66AB629B7A4}" type="sibTrans" cxnId="{5DAFB067-5AF5-A943-87D0-8EB4B0C88479}">
      <dgm:prSet/>
      <dgm:spPr/>
      <dgm:t>
        <a:bodyPr/>
        <a:lstStyle/>
        <a:p>
          <a:endParaRPr lang="en-US">
            <a:latin typeface="Candara" charset="0"/>
            <a:ea typeface="Candara" charset="0"/>
            <a:cs typeface="Candara" charset="0"/>
          </a:endParaRPr>
        </a:p>
      </dgm:t>
    </dgm:pt>
    <dgm:pt modelId="{2DC0AB31-5C17-1C45-9889-D1416F018D31}" type="pres">
      <dgm:prSet presAssocID="{7E71A5CF-E95F-6143-904D-55A1CE15F3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58A800-61F8-3C43-9848-A864F7C66EBB}" type="pres">
      <dgm:prSet presAssocID="{60FAB64A-9A96-084A-9333-E1B74D4F275D}" presName="hierRoot1" presStyleCnt="0">
        <dgm:presLayoutVars>
          <dgm:hierBranch val="init"/>
        </dgm:presLayoutVars>
      </dgm:prSet>
      <dgm:spPr/>
    </dgm:pt>
    <dgm:pt modelId="{EAEBA69C-550A-BB42-9D93-DB020E75A90E}" type="pres">
      <dgm:prSet presAssocID="{60FAB64A-9A96-084A-9333-E1B74D4F275D}" presName="rootComposite1" presStyleCnt="0"/>
      <dgm:spPr/>
    </dgm:pt>
    <dgm:pt modelId="{9864AF64-C433-E242-86EE-44D5AA90FFB8}" type="pres">
      <dgm:prSet presAssocID="{60FAB64A-9A96-084A-9333-E1B74D4F275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9F6AF8-7A7E-F54E-BECA-73B80D362736}" type="pres">
      <dgm:prSet presAssocID="{60FAB64A-9A96-084A-9333-E1B74D4F275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8EB8CE5-0040-084F-8385-4AE75EBA8C51}" type="pres">
      <dgm:prSet presAssocID="{60FAB64A-9A96-084A-9333-E1B74D4F275D}" presName="hierChild2" presStyleCnt="0"/>
      <dgm:spPr/>
    </dgm:pt>
    <dgm:pt modelId="{EE32041F-7897-0F42-AEA8-E54BDE2D7227}" type="pres">
      <dgm:prSet presAssocID="{5D61FA5C-7A0C-D441-A2CE-2A92FFA16052}" presName="Name37" presStyleLbl="parChTrans1D2" presStyleIdx="0" presStyleCnt="4"/>
      <dgm:spPr/>
      <dgm:t>
        <a:bodyPr/>
        <a:lstStyle/>
        <a:p>
          <a:endParaRPr lang="en-US"/>
        </a:p>
      </dgm:t>
    </dgm:pt>
    <dgm:pt modelId="{C286C381-1AC2-0F4A-875E-40871F23A2A3}" type="pres">
      <dgm:prSet presAssocID="{E20FF921-1030-9247-9F77-6A2AA06DB2DF}" presName="hierRoot2" presStyleCnt="0">
        <dgm:presLayoutVars>
          <dgm:hierBranch val="init"/>
        </dgm:presLayoutVars>
      </dgm:prSet>
      <dgm:spPr/>
    </dgm:pt>
    <dgm:pt modelId="{C260CC42-3F77-F24B-982B-9C047B65EFD1}" type="pres">
      <dgm:prSet presAssocID="{E20FF921-1030-9247-9F77-6A2AA06DB2DF}" presName="rootComposite" presStyleCnt="0"/>
      <dgm:spPr/>
    </dgm:pt>
    <dgm:pt modelId="{8C6ADFAE-0C3E-314F-B3FF-FEB9A3176FD8}" type="pres">
      <dgm:prSet presAssocID="{E20FF921-1030-9247-9F77-6A2AA06DB2D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2CF6F4-E72C-EC4B-9C21-4AA91145D49C}" type="pres">
      <dgm:prSet presAssocID="{E20FF921-1030-9247-9F77-6A2AA06DB2DF}" presName="rootConnector" presStyleLbl="node2" presStyleIdx="0" presStyleCnt="3"/>
      <dgm:spPr/>
      <dgm:t>
        <a:bodyPr/>
        <a:lstStyle/>
        <a:p>
          <a:endParaRPr lang="en-US"/>
        </a:p>
      </dgm:t>
    </dgm:pt>
    <dgm:pt modelId="{C40769F7-FD95-4E41-AA48-10251996AAC4}" type="pres">
      <dgm:prSet presAssocID="{E20FF921-1030-9247-9F77-6A2AA06DB2DF}" presName="hierChild4" presStyleCnt="0"/>
      <dgm:spPr/>
    </dgm:pt>
    <dgm:pt modelId="{7881A3D6-1340-F744-99EF-9A26E31A00D9}" type="pres">
      <dgm:prSet presAssocID="{E20FF921-1030-9247-9F77-6A2AA06DB2DF}" presName="hierChild5" presStyleCnt="0"/>
      <dgm:spPr/>
    </dgm:pt>
    <dgm:pt modelId="{670C9687-1FD8-6046-AD2C-7E4B8AF73EFB}" type="pres">
      <dgm:prSet presAssocID="{D33B0778-8912-6741-9D7C-4813DCE462E1}" presName="Name37" presStyleLbl="parChTrans1D2" presStyleIdx="1" presStyleCnt="4"/>
      <dgm:spPr/>
      <dgm:t>
        <a:bodyPr/>
        <a:lstStyle/>
        <a:p>
          <a:endParaRPr lang="en-US"/>
        </a:p>
      </dgm:t>
    </dgm:pt>
    <dgm:pt modelId="{EA256086-EEE7-D541-941C-4256A2EBEB53}" type="pres">
      <dgm:prSet presAssocID="{503ACD23-1CC7-CB4F-96BF-84099385448B}" presName="hierRoot2" presStyleCnt="0">
        <dgm:presLayoutVars>
          <dgm:hierBranch val="init"/>
        </dgm:presLayoutVars>
      </dgm:prSet>
      <dgm:spPr/>
    </dgm:pt>
    <dgm:pt modelId="{85CB7750-8F3D-9047-9B8C-5090C28E6F0A}" type="pres">
      <dgm:prSet presAssocID="{503ACD23-1CC7-CB4F-96BF-84099385448B}" presName="rootComposite" presStyleCnt="0"/>
      <dgm:spPr/>
    </dgm:pt>
    <dgm:pt modelId="{617B3C46-9737-874D-8CC0-61DFBCE0EF0F}" type="pres">
      <dgm:prSet presAssocID="{503ACD23-1CC7-CB4F-96BF-84099385448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4AE824-102D-D146-A1F2-57313FB3EFD7}" type="pres">
      <dgm:prSet presAssocID="{503ACD23-1CC7-CB4F-96BF-84099385448B}" presName="rootConnector" presStyleLbl="node2" presStyleIdx="1" presStyleCnt="3"/>
      <dgm:spPr/>
      <dgm:t>
        <a:bodyPr/>
        <a:lstStyle/>
        <a:p>
          <a:endParaRPr lang="en-US"/>
        </a:p>
      </dgm:t>
    </dgm:pt>
    <dgm:pt modelId="{5F8052BA-03C0-F146-A81B-B70174B475DF}" type="pres">
      <dgm:prSet presAssocID="{503ACD23-1CC7-CB4F-96BF-84099385448B}" presName="hierChild4" presStyleCnt="0"/>
      <dgm:spPr/>
    </dgm:pt>
    <dgm:pt modelId="{66F8781C-EFFF-4142-8000-35F3EBE2A6A6}" type="pres">
      <dgm:prSet presAssocID="{503ACD23-1CC7-CB4F-96BF-84099385448B}" presName="hierChild5" presStyleCnt="0"/>
      <dgm:spPr/>
    </dgm:pt>
    <dgm:pt modelId="{1DDBA205-F601-D843-9037-59882118FCC7}" type="pres">
      <dgm:prSet presAssocID="{16F1FD27-B360-8245-8CB6-55E2D8D0B3D5}" presName="Name37" presStyleLbl="parChTrans1D2" presStyleIdx="2" presStyleCnt="4"/>
      <dgm:spPr/>
      <dgm:t>
        <a:bodyPr/>
        <a:lstStyle/>
        <a:p>
          <a:endParaRPr lang="en-US"/>
        </a:p>
      </dgm:t>
    </dgm:pt>
    <dgm:pt modelId="{17B42CC6-EFF9-664E-90ED-F1949F82B440}" type="pres">
      <dgm:prSet presAssocID="{BD02047C-42B9-CB40-83F4-EEE21A726000}" presName="hierRoot2" presStyleCnt="0">
        <dgm:presLayoutVars>
          <dgm:hierBranch val="init"/>
        </dgm:presLayoutVars>
      </dgm:prSet>
      <dgm:spPr/>
    </dgm:pt>
    <dgm:pt modelId="{8127D094-E0CF-5742-A7AA-85C864676F85}" type="pres">
      <dgm:prSet presAssocID="{BD02047C-42B9-CB40-83F4-EEE21A726000}" presName="rootComposite" presStyleCnt="0"/>
      <dgm:spPr/>
    </dgm:pt>
    <dgm:pt modelId="{93E47507-F061-D142-A25B-2DFC3ABD2488}" type="pres">
      <dgm:prSet presAssocID="{BD02047C-42B9-CB40-83F4-EEE21A72600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9EBA19-FA39-5D44-A0CD-138987F374FE}" type="pres">
      <dgm:prSet presAssocID="{BD02047C-42B9-CB40-83F4-EEE21A726000}" presName="rootConnector" presStyleLbl="node2" presStyleIdx="2" presStyleCnt="3"/>
      <dgm:spPr/>
      <dgm:t>
        <a:bodyPr/>
        <a:lstStyle/>
        <a:p>
          <a:endParaRPr lang="en-US"/>
        </a:p>
      </dgm:t>
    </dgm:pt>
    <dgm:pt modelId="{7E588C07-5AFA-4346-8A45-1BBBD9130CF1}" type="pres">
      <dgm:prSet presAssocID="{BD02047C-42B9-CB40-83F4-EEE21A726000}" presName="hierChild4" presStyleCnt="0"/>
      <dgm:spPr/>
    </dgm:pt>
    <dgm:pt modelId="{6976DAD4-3614-4C40-8782-1847BB42830B}" type="pres">
      <dgm:prSet presAssocID="{BD02047C-42B9-CB40-83F4-EEE21A726000}" presName="hierChild5" presStyleCnt="0"/>
      <dgm:spPr/>
    </dgm:pt>
    <dgm:pt modelId="{DECB3215-F5E2-C54D-844E-B8CB644D6E94}" type="pres">
      <dgm:prSet presAssocID="{60FAB64A-9A96-084A-9333-E1B74D4F275D}" presName="hierChild3" presStyleCnt="0"/>
      <dgm:spPr/>
    </dgm:pt>
    <dgm:pt modelId="{0AF8A176-38CD-124E-BA82-5E02823BFE52}" type="pres">
      <dgm:prSet presAssocID="{09A6C87B-9B53-F643-80A0-35F321B9084C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BEADA289-24C3-5847-8A88-92993A89FB9D}" type="pres">
      <dgm:prSet presAssocID="{CED08CFE-8903-3645-9013-9A4CBB862E3C}" presName="hierRoot3" presStyleCnt="0">
        <dgm:presLayoutVars>
          <dgm:hierBranch val="init"/>
        </dgm:presLayoutVars>
      </dgm:prSet>
      <dgm:spPr/>
    </dgm:pt>
    <dgm:pt modelId="{55B18A0D-D714-3044-9426-A8A093AAA00C}" type="pres">
      <dgm:prSet presAssocID="{CED08CFE-8903-3645-9013-9A4CBB862E3C}" presName="rootComposite3" presStyleCnt="0"/>
      <dgm:spPr/>
    </dgm:pt>
    <dgm:pt modelId="{D6EC36F3-FD6F-184B-964F-57FE8EE1C12D}" type="pres">
      <dgm:prSet presAssocID="{CED08CFE-8903-3645-9013-9A4CBB862E3C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2FFF5B-1C74-C94A-BB88-EFADA815D939}" type="pres">
      <dgm:prSet presAssocID="{CED08CFE-8903-3645-9013-9A4CBB862E3C}" presName="rootConnector3" presStyleLbl="asst1" presStyleIdx="0" presStyleCnt="1"/>
      <dgm:spPr/>
      <dgm:t>
        <a:bodyPr/>
        <a:lstStyle/>
        <a:p>
          <a:endParaRPr lang="en-US"/>
        </a:p>
      </dgm:t>
    </dgm:pt>
    <dgm:pt modelId="{9CD2FDB4-98C4-4348-89E2-5F910206A8FD}" type="pres">
      <dgm:prSet presAssocID="{CED08CFE-8903-3645-9013-9A4CBB862E3C}" presName="hierChild6" presStyleCnt="0"/>
      <dgm:spPr/>
    </dgm:pt>
    <dgm:pt modelId="{5FCD8554-6817-154B-B14F-390DCFD2F250}" type="pres">
      <dgm:prSet presAssocID="{CED08CFE-8903-3645-9013-9A4CBB862E3C}" presName="hierChild7" presStyleCnt="0"/>
      <dgm:spPr/>
    </dgm:pt>
  </dgm:ptLst>
  <dgm:cxnLst>
    <dgm:cxn modelId="{3317ADB9-D556-C147-9DF1-D394D029D3BD}" type="presOf" srcId="{5D61FA5C-7A0C-D441-A2CE-2A92FFA16052}" destId="{EE32041F-7897-0F42-AEA8-E54BDE2D7227}" srcOrd="0" destOrd="0" presId="urn:microsoft.com/office/officeart/2005/8/layout/orgChart1"/>
    <dgm:cxn modelId="{41C17B03-DF19-6548-838E-9BF73C716AF2}" type="presOf" srcId="{CED08CFE-8903-3645-9013-9A4CBB862E3C}" destId="{D6EC36F3-FD6F-184B-964F-57FE8EE1C12D}" srcOrd="0" destOrd="0" presId="urn:microsoft.com/office/officeart/2005/8/layout/orgChart1"/>
    <dgm:cxn modelId="{4B27C274-D7C1-AC48-839B-563CB3063297}" type="presOf" srcId="{16F1FD27-B360-8245-8CB6-55E2D8D0B3D5}" destId="{1DDBA205-F601-D843-9037-59882118FCC7}" srcOrd="0" destOrd="0" presId="urn:microsoft.com/office/officeart/2005/8/layout/orgChart1"/>
    <dgm:cxn modelId="{E681FFA0-2491-0746-8445-9CA1B546AD88}" type="presOf" srcId="{D33B0778-8912-6741-9D7C-4813DCE462E1}" destId="{670C9687-1FD8-6046-AD2C-7E4B8AF73EFB}" srcOrd="0" destOrd="0" presId="urn:microsoft.com/office/officeart/2005/8/layout/orgChart1"/>
    <dgm:cxn modelId="{94FE2C05-71EF-BC46-AC35-6BD8E3D0F054}" type="presOf" srcId="{CED08CFE-8903-3645-9013-9A4CBB862E3C}" destId="{682FFF5B-1C74-C94A-BB88-EFADA815D939}" srcOrd="1" destOrd="0" presId="urn:microsoft.com/office/officeart/2005/8/layout/orgChart1"/>
    <dgm:cxn modelId="{5C796915-9FEC-2849-9DAC-FCF91D37CB24}" type="presOf" srcId="{E20FF921-1030-9247-9F77-6A2AA06DB2DF}" destId="{8C6ADFAE-0C3E-314F-B3FF-FEB9A3176FD8}" srcOrd="0" destOrd="0" presId="urn:microsoft.com/office/officeart/2005/8/layout/orgChart1"/>
    <dgm:cxn modelId="{739E6EA4-3C08-FE4C-A5A5-615880548BA4}" type="presOf" srcId="{503ACD23-1CC7-CB4F-96BF-84099385448B}" destId="{C24AE824-102D-D146-A1F2-57313FB3EFD7}" srcOrd="1" destOrd="0" presId="urn:microsoft.com/office/officeart/2005/8/layout/orgChart1"/>
    <dgm:cxn modelId="{208DA7BF-F1CC-F943-A246-08409C2122FF}" type="presOf" srcId="{60FAB64A-9A96-084A-9333-E1B74D4F275D}" destId="{9864AF64-C433-E242-86EE-44D5AA90FFB8}" srcOrd="0" destOrd="0" presId="urn:microsoft.com/office/officeart/2005/8/layout/orgChart1"/>
    <dgm:cxn modelId="{813CD361-5987-C143-88E7-0365BF9291DC}" type="presOf" srcId="{60FAB64A-9A96-084A-9333-E1B74D4F275D}" destId="{819F6AF8-7A7E-F54E-BECA-73B80D362736}" srcOrd="1" destOrd="0" presId="urn:microsoft.com/office/officeart/2005/8/layout/orgChart1"/>
    <dgm:cxn modelId="{D939F0CC-2B9B-BE40-8A03-0BC52AAD23A2}" srcId="{60FAB64A-9A96-084A-9333-E1B74D4F275D}" destId="{CED08CFE-8903-3645-9013-9A4CBB862E3C}" srcOrd="0" destOrd="0" parTransId="{09A6C87B-9B53-F643-80A0-35F321B9084C}" sibTransId="{4FFCEB5D-4477-0E41-8604-1397D9094057}"/>
    <dgm:cxn modelId="{59D80BC2-CB6E-DF44-9801-35F7BA139AA3}" srcId="{7E71A5CF-E95F-6143-904D-55A1CE15F38F}" destId="{60FAB64A-9A96-084A-9333-E1B74D4F275D}" srcOrd="0" destOrd="0" parTransId="{2F1DC73C-4C75-2D49-ACDD-373F331B5221}" sibTransId="{A197FA03-25E3-2C4F-9B18-62694B0101CD}"/>
    <dgm:cxn modelId="{B1211B84-AD5B-EC48-9839-A61C57BEC455}" type="presOf" srcId="{7E71A5CF-E95F-6143-904D-55A1CE15F38F}" destId="{2DC0AB31-5C17-1C45-9889-D1416F018D31}" srcOrd="0" destOrd="0" presId="urn:microsoft.com/office/officeart/2005/8/layout/orgChart1"/>
    <dgm:cxn modelId="{D9DD9FE9-60A9-AA42-9D42-9174183052D3}" type="presOf" srcId="{E20FF921-1030-9247-9F77-6A2AA06DB2DF}" destId="{A12CF6F4-E72C-EC4B-9C21-4AA91145D49C}" srcOrd="1" destOrd="0" presId="urn:microsoft.com/office/officeart/2005/8/layout/orgChart1"/>
    <dgm:cxn modelId="{95363443-0C6E-0C43-B319-94434E63B53F}" type="presOf" srcId="{09A6C87B-9B53-F643-80A0-35F321B9084C}" destId="{0AF8A176-38CD-124E-BA82-5E02823BFE52}" srcOrd="0" destOrd="0" presId="urn:microsoft.com/office/officeart/2005/8/layout/orgChart1"/>
    <dgm:cxn modelId="{73CCCBF9-8FE6-9B46-B22C-9EE89AE3D870}" type="presOf" srcId="{503ACD23-1CC7-CB4F-96BF-84099385448B}" destId="{617B3C46-9737-874D-8CC0-61DFBCE0EF0F}" srcOrd="0" destOrd="0" presId="urn:microsoft.com/office/officeart/2005/8/layout/orgChart1"/>
    <dgm:cxn modelId="{EF29634E-7E74-394B-B65D-9FC3E1461055}" srcId="{60FAB64A-9A96-084A-9333-E1B74D4F275D}" destId="{E20FF921-1030-9247-9F77-6A2AA06DB2DF}" srcOrd="1" destOrd="0" parTransId="{5D61FA5C-7A0C-D441-A2CE-2A92FFA16052}" sibTransId="{4AA4F2ED-66FC-8D46-B799-99A5DB8E677C}"/>
    <dgm:cxn modelId="{5DAFB067-5AF5-A943-87D0-8EB4B0C88479}" srcId="{60FAB64A-9A96-084A-9333-E1B74D4F275D}" destId="{BD02047C-42B9-CB40-83F4-EEE21A726000}" srcOrd="3" destOrd="0" parTransId="{16F1FD27-B360-8245-8CB6-55E2D8D0B3D5}" sibTransId="{617B1074-052A-6A4F-B611-D66AB629B7A4}"/>
    <dgm:cxn modelId="{CF4CFEFA-B4A3-0B44-B87E-8A1BFB530BE9}" type="presOf" srcId="{BD02047C-42B9-CB40-83F4-EEE21A726000}" destId="{93E47507-F061-D142-A25B-2DFC3ABD2488}" srcOrd="0" destOrd="0" presId="urn:microsoft.com/office/officeart/2005/8/layout/orgChart1"/>
    <dgm:cxn modelId="{A51B735D-0B6B-3244-92BD-883E0EE7CB7B}" type="presOf" srcId="{BD02047C-42B9-CB40-83F4-EEE21A726000}" destId="{2C9EBA19-FA39-5D44-A0CD-138987F374FE}" srcOrd="1" destOrd="0" presId="urn:microsoft.com/office/officeart/2005/8/layout/orgChart1"/>
    <dgm:cxn modelId="{E4C6B016-5796-BF4D-8000-DAACA0964757}" srcId="{60FAB64A-9A96-084A-9333-E1B74D4F275D}" destId="{503ACD23-1CC7-CB4F-96BF-84099385448B}" srcOrd="2" destOrd="0" parTransId="{D33B0778-8912-6741-9D7C-4813DCE462E1}" sibTransId="{4702052A-29D1-5947-9EA5-15BBA30F9548}"/>
    <dgm:cxn modelId="{4D2999F3-4AC5-DB4D-AFBA-9F4A484E78D4}" type="presParOf" srcId="{2DC0AB31-5C17-1C45-9889-D1416F018D31}" destId="{4B58A800-61F8-3C43-9848-A864F7C66EBB}" srcOrd="0" destOrd="0" presId="urn:microsoft.com/office/officeart/2005/8/layout/orgChart1"/>
    <dgm:cxn modelId="{9EBD64E8-7FC3-3548-807D-A9C89862C75F}" type="presParOf" srcId="{4B58A800-61F8-3C43-9848-A864F7C66EBB}" destId="{EAEBA69C-550A-BB42-9D93-DB020E75A90E}" srcOrd="0" destOrd="0" presId="urn:microsoft.com/office/officeart/2005/8/layout/orgChart1"/>
    <dgm:cxn modelId="{797CC547-712E-754C-9884-D98C15AB0A8F}" type="presParOf" srcId="{EAEBA69C-550A-BB42-9D93-DB020E75A90E}" destId="{9864AF64-C433-E242-86EE-44D5AA90FFB8}" srcOrd="0" destOrd="0" presId="urn:microsoft.com/office/officeart/2005/8/layout/orgChart1"/>
    <dgm:cxn modelId="{F2EBBB42-7558-D444-BAF9-35EE9AE3EE38}" type="presParOf" srcId="{EAEBA69C-550A-BB42-9D93-DB020E75A90E}" destId="{819F6AF8-7A7E-F54E-BECA-73B80D362736}" srcOrd="1" destOrd="0" presId="urn:microsoft.com/office/officeart/2005/8/layout/orgChart1"/>
    <dgm:cxn modelId="{F40C0774-68C2-6D41-8BDD-5C11B593D4C9}" type="presParOf" srcId="{4B58A800-61F8-3C43-9848-A864F7C66EBB}" destId="{A8EB8CE5-0040-084F-8385-4AE75EBA8C51}" srcOrd="1" destOrd="0" presId="urn:microsoft.com/office/officeart/2005/8/layout/orgChart1"/>
    <dgm:cxn modelId="{9E9FE996-7E98-9A47-96F1-ED6625C1B581}" type="presParOf" srcId="{A8EB8CE5-0040-084F-8385-4AE75EBA8C51}" destId="{EE32041F-7897-0F42-AEA8-E54BDE2D7227}" srcOrd="0" destOrd="0" presId="urn:microsoft.com/office/officeart/2005/8/layout/orgChart1"/>
    <dgm:cxn modelId="{958CBC8F-0441-584B-9003-B4EAB55C2786}" type="presParOf" srcId="{A8EB8CE5-0040-084F-8385-4AE75EBA8C51}" destId="{C286C381-1AC2-0F4A-875E-40871F23A2A3}" srcOrd="1" destOrd="0" presId="urn:microsoft.com/office/officeart/2005/8/layout/orgChart1"/>
    <dgm:cxn modelId="{323E0E4E-1C13-7847-8001-FDB920F4581E}" type="presParOf" srcId="{C286C381-1AC2-0F4A-875E-40871F23A2A3}" destId="{C260CC42-3F77-F24B-982B-9C047B65EFD1}" srcOrd="0" destOrd="0" presId="urn:microsoft.com/office/officeart/2005/8/layout/orgChart1"/>
    <dgm:cxn modelId="{5BEC8BDB-7AF9-734E-9758-1AE7C44DE6EC}" type="presParOf" srcId="{C260CC42-3F77-F24B-982B-9C047B65EFD1}" destId="{8C6ADFAE-0C3E-314F-B3FF-FEB9A3176FD8}" srcOrd="0" destOrd="0" presId="urn:microsoft.com/office/officeart/2005/8/layout/orgChart1"/>
    <dgm:cxn modelId="{1D852C7F-1A08-8842-B000-0CB5D9F9D891}" type="presParOf" srcId="{C260CC42-3F77-F24B-982B-9C047B65EFD1}" destId="{A12CF6F4-E72C-EC4B-9C21-4AA91145D49C}" srcOrd="1" destOrd="0" presId="urn:microsoft.com/office/officeart/2005/8/layout/orgChart1"/>
    <dgm:cxn modelId="{B1AA168F-C54E-994E-B6CA-08E17E23EDF4}" type="presParOf" srcId="{C286C381-1AC2-0F4A-875E-40871F23A2A3}" destId="{C40769F7-FD95-4E41-AA48-10251996AAC4}" srcOrd="1" destOrd="0" presId="urn:microsoft.com/office/officeart/2005/8/layout/orgChart1"/>
    <dgm:cxn modelId="{4BB8047F-6986-5240-ADBD-DEF29DF7332D}" type="presParOf" srcId="{C286C381-1AC2-0F4A-875E-40871F23A2A3}" destId="{7881A3D6-1340-F744-99EF-9A26E31A00D9}" srcOrd="2" destOrd="0" presId="urn:microsoft.com/office/officeart/2005/8/layout/orgChart1"/>
    <dgm:cxn modelId="{2B0526CB-3E68-1142-9C05-6CF461EE6FE9}" type="presParOf" srcId="{A8EB8CE5-0040-084F-8385-4AE75EBA8C51}" destId="{670C9687-1FD8-6046-AD2C-7E4B8AF73EFB}" srcOrd="2" destOrd="0" presId="urn:microsoft.com/office/officeart/2005/8/layout/orgChart1"/>
    <dgm:cxn modelId="{DBFF7525-B660-ED47-842D-AFB7EF49FC07}" type="presParOf" srcId="{A8EB8CE5-0040-084F-8385-4AE75EBA8C51}" destId="{EA256086-EEE7-D541-941C-4256A2EBEB53}" srcOrd="3" destOrd="0" presId="urn:microsoft.com/office/officeart/2005/8/layout/orgChart1"/>
    <dgm:cxn modelId="{37E58FCC-F3C5-7248-8C5C-60CA7349D9ED}" type="presParOf" srcId="{EA256086-EEE7-D541-941C-4256A2EBEB53}" destId="{85CB7750-8F3D-9047-9B8C-5090C28E6F0A}" srcOrd="0" destOrd="0" presId="urn:microsoft.com/office/officeart/2005/8/layout/orgChart1"/>
    <dgm:cxn modelId="{52F987C8-DBC1-0842-87A8-601E4CFA33AE}" type="presParOf" srcId="{85CB7750-8F3D-9047-9B8C-5090C28E6F0A}" destId="{617B3C46-9737-874D-8CC0-61DFBCE0EF0F}" srcOrd="0" destOrd="0" presId="urn:microsoft.com/office/officeart/2005/8/layout/orgChart1"/>
    <dgm:cxn modelId="{B39A7D00-8866-C541-9022-379882967C26}" type="presParOf" srcId="{85CB7750-8F3D-9047-9B8C-5090C28E6F0A}" destId="{C24AE824-102D-D146-A1F2-57313FB3EFD7}" srcOrd="1" destOrd="0" presId="urn:microsoft.com/office/officeart/2005/8/layout/orgChart1"/>
    <dgm:cxn modelId="{F3CFD03C-CB70-774E-9D37-DCE606C1B49C}" type="presParOf" srcId="{EA256086-EEE7-D541-941C-4256A2EBEB53}" destId="{5F8052BA-03C0-F146-A81B-B70174B475DF}" srcOrd="1" destOrd="0" presId="urn:microsoft.com/office/officeart/2005/8/layout/orgChart1"/>
    <dgm:cxn modelId="{3004701C-CDEF-064C-8C3E-20A0C5540E55}" type="presParOf" srcId="{EA256086-EEE7-D541-941C-4256A2EBEB53}" destId="{66F8781C-EFFF-4142-8000-35F3EBE2A6A6}" srcOrd="2" destOrd="0" presId="urn:microsoft.com/office/officeart/2005/8/layout/orgChart1"/>
    <dgm:cxn modelId="{5F7621D0-98AB-E14D-BEA3-61B91D8E4FD6}" type="presParOf" srcId="{A8EB8CE5-0040-084F-8385-4AE75EBA8C51}" destId="{1DDBA205-F601-D843-9037-59882118FCC7}" srcOrd="4" destOrd="0" presId="urn:microsoft.com/office/officeart/2005/8/layout/orgChart1"/>
    <dgm:cxn modelId="{F3A12FA3-D6BA-1941-BA81-275617511E93}" type="presParOf" srcId="{A8EB8CE5-0040-084F-8385-4AE75EBA8C51}" destId="{17B42CC6-EFF9-664E-90ED-F1949F82B440}" srcOrd="5" destOrd="0" presId="urn:microsoft.com/office/officeart/2005/8/layout/orgChart1"/>
    <dgm:cxn modelId="{23608FAF-A2BC-3648-99BF-744F137142AD}" type="presParOf" srcId="{17B42CC6-EFF9-664E-90ED-F1949F82B440}" destId="{8127D094-E0CF-5742-A7AA-85C864676F85}" srcOrd="0" destOrd="0" presId="urn:microsoft.com/office/officeart/2005/8/layout/orgChart1"/>
    <dgm:cxn modelId="{A067BD53-CDEA-0142-9E76-E93B1D292A2B}" type="presParOf" srcId="{8127D094-E0CF-5742-A7AA-85C864676F85}" destId="{93E47507-F061-D142-A25B-2DFC3ABD2488}" srcOrd="0" destOrd="0" presId="urn:microsoft.com/office/officeart/2005/8/layout/orgChart1"/>
    <dgm:cxn modelId="{58BBA5C9-FF72-A648-A9B5-862FAEB785C1}" type="presParOf" srcId="{8127D094-E0CF-5742-A7AA-85C864676F85}" destId="{2C9EBA19-FA39-5D44-A0CD-138987F374FE}" srcOrd="1" destOrd="0" presId="urn:microsoft.com/office/officeart/2005/8/layout/orgChart1"/>
    <dgm:cxn modelId="{4A7FD494-76DB-6E44-96FD-9445C235A380}" type="presParOf" srcId="{17B42CC6-EFF9-664E-90ED-F1949F82B440}" destId="{7E588C07-5AFA-4346-8A45-1BBBD9130CF1}" srcOrd="1" destOrd="0" presId="urn:microsoft.com/office/officeart/2005/8/layout/orgChart1"/>
    <dgm:cxn modelId="{31BEBD30-7344-B64A-83D0-6111EA2D9B7F}" type="presParOf" srcId="{17B42CC6-EFF9-664E-90ED-F1949F82B440}" destId="{6976DAD4-3614-4C40-8782-1847BB42830B}" srcOrd="2" destOrd="0" presId="urn:microsoft.com/office/officeart/2005/8/layout/orgChart1"/>
    <dgm:cxn modelId="{D44B781A-E578-DA4A-BB40-B9E2406D210F}" type="presParOf" srcId="{4B58A800-61F8-3C43-9848-A864F7C66EBB}" destId="{DECB3215-F5E2-C54D-844E-B8CB644D6E94}" srcOrd="2" destOrd="0" presId="urn:microsoft.com/office/officeart/2005/8/layout/orgChart1"/>
    <dgm:cxn modelId="{8311E2F9-C56D-B146-A748-79A5C2CC4EF3}" type="presParOf" srcId="{DECB3215-F5E2-C54D-844E-B8CB644D6E94}" destId="{0AF8A176-38CD-124E-BA82-5E02823BFE52}" srcOrd="0" destOrd="0" presId="urn:microsoft.com/office/officeart/2005/8/layout/orgChart1"/>
    <dgm:cxn modelId="{39A02480-F68F-4E4A-8B3A-1D6B469D8986}" type="presParOf" srcId="{DECB3215-F5E2-C54D-844E-B8CB644D6E94}" destId="{BEADA289-24C3-5847-8A88-92993A89FB9D}" srcOrd="1" destOrd="0" presId="urn:microsoft.com/office/officeart/2005/8/layout/orgChart1"/>
    <dgm:cxn modelId="{430F20BF-E525-F542-9D90-1D6055B8744A}" type="presParOf" srcId="{BEADA289-24C3-5847-8A88-92993A89FB9D}" destId="{55B18A0D-D714-3044-9426-A8A093AAA00C}" srcOrd="0" destOrd="0" presId="urn:microsoft.com/office/officeart/2005/8/layout/orgChart1"/>
    <dgm:cxn modelId="{7801CC15-FA3A-854C-BD2A-A673FB54BA8B}" type="presParOf" srcId="{55B18A0D-D714-3044-9426-A8A093AAA00C}" destId="{D6EC36F3-FD6F-184B-964F-57FE8EE1C12D}" srcOrd="0" destOrd="0" presId="urn:microsoft.com/office/officeart/2005/8/layout/orgChart1"/>
    <dgm:cxn modelId="{8C9AE873-7528-4D43-8264-EC983A909848}" type="presParOf" srcId="{55B18A0D-D714-3044-9426-A8A093AAA00C}" destId="{682FFF5B-1C74-C94A-BB88-EFADA815D939}" srcOrd="1" destOrd="0" presId="urn:microsoft.com/office/officeart/2005/8/layout/orgChart1"/>
    <dgm:cxn modelId="{BB383710-1BC3-9C41-8CAB-9A408D2FE56A}" type="presParOf" srcId="{BEADA289-24C3-5847-8A88-92993A89FB9D}" destId="{9CD2FDB4-98C4-4348-89E2-5F910206A8FD}" srcOrd="1" destOrd="0" presId="urn:microsoft.com/office/officeart/2005/8/layout/orgChart1"/>
    <dgm:cxn modelId="{669A8E38-A7E3-FA49-9420-2E0AD850EEA6}" type="presParOf" srcId="{BEADA289-24C3-5847-8A88-92993A89FB9D}" destId="{5FCD8554-6817-154B-B14F-390DCFD2F2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94940-DD42-9140-8A3B-EE9EFC9B1631}">
      <dsp:nvSpPr>
        <dsp:cNvPr id="0" name=""/>
        <dsp:cNvSpPr/>
      </dsp:nvSpPr>
      <dsp:spPr>
        <a:xfrm>
          <a:off x="2176903" y="2211704"/>
          <a:ext cx="1550404" cy="133130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ndara" charset="0"/>
              <a:ea typeface="Candara" charset="0"/>
              <a:cs typeface="Candara" charset="0"/>
            </a:rPr>
            <a:t>Risk and compliance</a:t>
          </a:r>
          <a:endParaRPr lang="en-US" sz="1600" kern="1200" dirty="0">
            <a:latin typeface="Candara" charset="0"/>
            <a:ea typeface="Candara" charset="0"/>
            <a:cs typeface="Candara" charset="0"/>
          </a:endParaRPr>
        </a:p>
      </dsp:txBody>
      <dsp:txXfrm>
        <a:off x="2417046" y="2417911"/>
        <a:ext cx="1070118" cy="918895"/>
      </dsp:txXfrm>
    </dsp:sp>
    <dsp:sp modelId="{C3ABB836-0EED-674D-9FDF-090D896D2D60}">
      <dsp:nvSpPr>
        <dsp:cNvPr id="0" name=""/>
        <dsp:cNvSpPr/>
      </dsp:nvSpPr>
      <dsp:spPr>
        <a:xfrm>
          <a:off x="2213896" y="2807065"/>
          <a:ext cx="180853" cy="1560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08B43-0125-4641-A26B-D111F453EBC1}">
      <dsp:nvSpPr>
        <dsp:cNvPr id="0" name=""/>
        <dsp:cNvSpPr/>
      </dsp:nvSpPr>
      <dsp:spPr>
        <a:xfrm>
          <a:off x="842700" y="1475755"/>
          <a:ext cx="1550404" cy="133130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30FCCB-8B81-3A43-930B-C36553D60408}">
      <dsp:nvSpPr>
        <dsp:cNvPr id="0" name=""/>
        <dsp:cNvSpPr/>
      </dsp:nvSpPr>
      <dsp:spPr>
        <a:xfrm>
          <a:off x="1904801" y="2630471"/>
          <a:ext cx="180853" cy="1560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3493B1-E589-3740-9CC7-B610B6EE2057}">
      <dsp:nvSpPr>
        <dsp:cNvPr id="0" name=""/>
        <dsp:cNvSpPr/>
      </dsp:nvSpPr>
      <dsp:spPr>
        <a:xfrm>
          <a:off x="3511106" y="1471898"/>
          <a:ext cx="1550404" cy="133130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ndara" charset="0"/>
              <a:ea typeface="Candara" charset="0"/>
              <a:cs typeface="Candara" charset="0"/>
            </a:rPr>
            <a:t>Performance Management</a:t>
          </a:r>
          <a:endParaRPr lang="en-US" sz="1400" kern="1200" dirty="0">
            <a:latin typeface="Candara" charset="0"/>
            <a:ea typeface="Candara" charset="0"/>
            <a:cs typeface="Candara" charset="0"/>
          </a:endParaRPr>
        </a:p>
      </dsp:txBody>
      <dsp:txXfrm>
        <a:off x="3751249" y="1678105"/>
        <a:ext cx="1070118" cy="918895"/>
      </dsp:txXfrm>
    </dsp:sp>
    <dsp:sp modelId="{C736A0D6-F4B4-3549-911E-241F5AD6C918}">
      <dsp:nvSpPr>
        <dsp:cNvPr id="0" name=""/>
        <dsp:cNvSpPr/>
      </dsp:nvSpPr>
      <dsp:spPr>
        <a:xfrm>
          <a:off x="4578140" y="2623184"/>
          <a:ext cx="180853" cy="1560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04900A-AE6D-D043-A67F-AF6451BDEB98}">
      <dsp:nvSpPr>
        <dsp:cNvPr id="0" name=""/>
        <dsp:cNvSpPr/>
      </dsp:nvSpPr>
      <dsp:spPr>
        <a:xfrm>
          <a:off x="4844488" y="2209133"/>
          <a:ext cx="1550404" cy="133130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9E73A-69BD-7449-895C-5F16F4F78781}">
      <dsp:nvSpPr>
        <dsp:cNvPr id="0" name=""/>
        <dsp:cNvSpPr/>
      </dsp:nvSpPr>
      <dsp:spPr>
        <a:xfrm>
          <a:off x="4882302" y="2801493"/>
          <a:ext cx="180853" cy="1560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DD58CE-A67D-9644-9D98-77DFDECA87CA}">
      <dsp:nvSpPr>
        <dsp:cNvPr id="0" name=""/>
        <dsp:cNvSpPr/>
      </dsp:nvSpPr>
      <dsp:spPr>
        <a:xfrm>
          <a:off x="2176903" y="740235"/>
          <a:ext cx="1550404" cy="133130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ndara" charset="0"/>
              <a:ea typeface="Candara" charset="0"/>
              <a:cs typeface="Candara" charset="0"/>
            </a:rPr>
            <a:t>Strategy</a:t>
          </a:r>
          <a:endParaRPr lang="en-US" sz="1600" kern="1200" dirty="0">
            <a:latin typeface="Candara" charset="0"/>
            <a:ea typeface="Candara" charset="0"/>
            <a:cs typeface="Candara" charset="0"/>
          </a:endParaRPr>
        </a:p>
      </dsp:txBody>
      <dsp:txXfrm>
        <a:off x="2417046" y="946442"/>
        <a:ext cx="1070118" cy="918895"/>
      </dsp:txXfrm>
    </dsp:sp>
    <dsp:sp modelId="{F061F9C6-B66E-A54C-AFEC-3DED7E8E3F05}">
      <dsp:nvSpPr>
        <dsp:cNvPr id="0" name=""/>
        <dsp:cNvSpPr/>
      </dsp:nvSpPr>
      <dsp:spPr>
        <a:xfrm>
          <a:off x="3239005" y="765524"/>
          <a:ext cx="180853" cy="1560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05BBD-6F4F-2143-BBEE-9C98C7262BF6}">
      <dsp:nvSpPr>
        <dsp:cNvPr id="0" name=""/>
        <dsp:cNvSpPr/>
      </dsp:nvSpPr>
      <dsp:spPr>
        <a:xfrm>
          <a:off x="3511106" y="0"/>
          <a:ext cx="1550404" cy="133130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B67BF-E071-CF45-9211-FC779BC910DC}">
      <dsp:nvSpPr>
        <dsp:cNvPr id="0" name=""/>
        <dsp:cNvSpPr/>
      </dsp:nvSpPr>
      <dsp:spPr>
        <a:xfrm>
          <a:off x="3554676" y="589787"/>
          <a:ext cx="180853" cy="1560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16F69-9730-7B4E-A3CF-4F157D52723C}">
      <dsp:nvSpPr>
        <dsp:cNvPr id="0" name=""/>
        <dsp:cNvSpPr/>
      </dsp:nvSpPr>
      <dsp:spPr>
        <a:xfrm>
          <a:off x="4844488" y="737234"/>
          <a:ext cx="1550404" cy="133130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ndara" charset="0"/>
              <a:ea typeface="Candara" charset="0"/>
              <a:cs typeface="Candara" charset="0"/>
            </a:rPr>
            <a:t>Succession planning</a:t>
          </a:r>
          <a:endParaRPr lang="en-US" sz="1600" kern="1200" dirty="0">
            <a:latin typeface="Candara" charset="0"/>
            <a:ea typeface="Candara" charset="0"/>
            <a:cs typeface="Candara" charset="0"/>
          </a:endParaRPr>
        </a:p>
      </dsp:txBody>
      <dsp:txXfrm>
        <a:off x="5084631" y="943441"/>
        <a:ext cx="1070118" cy="918895"/>
      </dsp:txXfrm>
    </dsp:sp>
    <dsp:sp modelId="{1EF9281E-1551-BB44-9692-4D7D90C5F3E0}">
      <dsp:nvSpPr>
        <dsp:cNvPr id="0" name=""/>
        <dsp:cNvSpPr/>
      </dsp:nvSpPr>
      <dsp:spPr>
        <a:xfrm>
          <a:off x="6186089" y="1327022"/>
          <a:ext cx="180853" cy="1560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E6293-2632-DB49-A5F7-D68B0D1DA49E}">
      <dsp:nvSpPr>
        <dsp:cNvPr id="0" name=""/>
        <dsp:cNvSpPr/>
      </dsp:nvSpPr>
      <dsp:spPr>
        <a:xfrm>
          <a:off x="6178691" y="1485614"/>
          <a:ext cx="1550404" cy="133130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C2264-F68E-6B47-8F8A-7DFC70F6053F}">
      <dsp:nvSpPr>
        <dsp:cNvPr id="0" name=""/>
        <dsp:cNvSpPr/>
      </dsp:nvSpPr>
      <dsp:spPr>
        <a:xfrm>
          <a:off x="6481209" y="1509617"/>
          <a:ext cx="180853" cy="1560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27A231-D8BC-E34B-8FF1-DA58DA208E61}">
      <dsp:nvSpPr>
        <dsp:cNvPr id="0" name=""/>
        <dsp:cNvSpPr/>
      </dsp:nvSpPr>
      <dsp:spPr>
        <a:xfrm>
          <a:off x="6178691" y="14144"/>
          <a:ext cx="1550404" cy="133130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ndara" charset="0"/>
              <a:ea typeface="Candara" charset="0"/>
              <a:cs typeface="Candara" charset="0"/>
            </a:rPr>
            <a:t>Policy framework</a:t>
          </a:r>
        </a:p>
      </dsp:txBody>
      <dsp:txXfrm>
        <a:off x="6418834" y="220351"/>
        <a:ext cx="1070118" cy="918895"/>
      </dsp:txXfrm>
    </dsp:sp>
    <dsp:sp modelId="{346F7EF8-E9EA-E141-B5B4-ADACB5982FCC}">
      <dsp:nvSpPr>
        <dsp:cNvPr id="0" name=""/>
        <dsp:cNvSpPr/>
      </dsp:nvSpPr>
      <dsp:spPr>
        <a:xfrm>
          <a:off x="7520293" y="610790"/>
          <a:ext cx="180853" cy="1560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795F56-B7CF-9648-81EC-B4EE4BB28147}">
      <dsp:nvSpPr>
        <dsp:cNvPr id="0" name=""/>
        <dsp:cNvSpPr/>
      </dsp:nvSpPr>
      <dsp:spPr>
        <a:xfrm>
          <a:off x="7512894" y="756951"/>
          <a:ext cx="1550404" cy="133130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36E41-26E9-634D-B8FC-68371CF6AE5E}">
      <dsp:nvSpPr>
        <dsp:cNvPr id="0" name=""/>
        <dsp:cNvSpPr/>
      </dsp:nvSpPr>
      <dsp:spPr>
        <a:xfrm>
          <a:off x="7821989" y="786526"/>
          <a:ext cx="180853" cy="1560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67EE7-622E-574C-8AC3-4AC81C3316FA}">
      <dsp:nvSpPr>
        <dsp:cNvPr id="0" name=""/>
        <dsp:cNvSpPr/>
      </dsp:nvSpPr>
      <dsp:spPr>
        <a:xfrm>
          <a:off x="7512894" y="2226278"/>
          <a:ext cx="1550404" cy="133130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Candara" charset="0"/>
              <a:ea typeface="Candara" charset="0"/>
              <a:cs typeface="Candara" charset="0"/>
            </a:rPr>
            <a:t>Stakeholder engagement</a:t>
          </a:r>
        </a:p>
      </dsp:txBody>
      <dsp:txXfrm>
        <a:off x="7753037" y="2432485"/>
        <a:ext cx="1070118" cy="918895"/>
      </dsp:txXfrm>
    </dsp:sp>
    <dsp:sp modelId="{E85F09D8-6F7B-9F4B-8270-49A1DEFA8244}">
      <dsp:nvSpPr>
        <dsp:cNvPr id="0" name=""/>
        <dsp:cNvSpPr/>
      </dsp:nvSpPr>
      <dsp:spPr>
        <a:xfrm>
          <a:off x="7820344" y="3392138"/>
          <a:ext cx="180853" cy="1560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FE147-9B39-EA43-878F-8EC73B7280B5}">
      <dsp:nvSpPr>
        <dsp:cNvPr id="0" name=""/>
        <dsp:cNvSpPr/>
      </dsp:nvSpPr>
      <dsp:spPr>
        <a:xfrm>
          <a:off x="6178691" y="2954940"/>
          <a:ext cx="1550404" cy="133130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F73E70-D0AF-F945-99A5-69916A8886A7}">
      <dsp:nvSpPr>
        <dsp:cNvPr id="0" name=""/>
        <dsp:cNvSpPr/>
      </dsp:nvSpPr>
      <dsp:spPr>
        <a:xfrm>
          <a:off x="7532623" y="3539156"/>
          <a:ext cx="180853" cy="1560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AAAF8-B261-C84E-9680-A843A86971C7}">
      <dsp:nvSpPr>
        <dsp:cNvPr id="0" name=""/>
        <dsp:cNvSpPr/>
      </dsp:nvSpPr>
      <dsp:spPr>
        <a:xfrm>
          <a:off x="1004" y="0"/>
          <a:ext cx="2611933" cy="37750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andara" charset="0"/>
              <a:ea typeface="Candara" charset="0"/>
              <a:cs typeface="Candara" charset="0"/>
            </a:rPr>
            <a:t>Board structure and composition</a:t>
          </a:r>
          <a:endParaRPr lang="en-US" sz="2200" kern="1200" dirty="0">
            <a:latin typeface="Candara" charset="0"/>
            <a:ea typeface="Candara" charset="0"/>
            <a:cs typeface="Candara" charset="0"/>
          </a:endParaRPr>
        </a:p>
      </dsp:txBody>
      <dsp:txXfrm>
        <a:off x="1004" y="0"/>
        <a:ext cx="2611933" cy="1132522"/>
      </dsp:txXfrm>
    </dsp:sp>
    <dsp:sp modelId="{5B5ACFF3-7729-2444-854E-298D3ED44EFD}">
      <dsp:nvSpPr>
        <dsp:cNvPr id="0" name=""/>
        <dsp:cNvSpPr/>
      </dsp:nvSpPr>
      <dsp:spPr>
        <a:xfrm>
          <a:off x="262197" y="1132845"/>
          <a:ext cx="2089546" cy="7416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andara" charset="0"/>
              <a:ea typeface="Candara" charset="0"/>
              <a:cs typeface="Candara" charset="0"/>
            </a:rPr>
            <a:t>Structure</a:t>
          </a:r>
        </a:p>
      </dsp:txBody>
      <dsp:txXfrm>
        <a:off x="283919" y="1154567"/>
        <a:ext cx="2046102" cy="698207"/>
      </dsp:txXfrm>
    </dsp:sp>
    <dsp:sp modelId="{31E3EC22-2301-7B40-A96A-3D8188D9A58C}">
      <dsp:nvSpPr>
        <dsp:cNvPr id="0" name=""/>
        <dsp:cNvSpPr/>
      </dsp:nvSpPr>
      <dsp:spPr>
        <a:xfrm>
          <a:off x="262197" y="1988596"/>
          <a:ext cx="2089546" cy="7416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andara" charset="0"/>
              <a:ea typeface="Candara" charset="0"/>
              <a:cs typeface="Candara" charset="0"/>
            </a:rPr>
            <a:t>Roles and responsibilities</a:t>
          </a:r>
        </a:p>
      </dsp:txBody>
      <dsp:txXfrm>
        <a:off x="283919" y="2010318"/>
        <a:ext cx="2046102" cy="698207"/>
      </dsp:txXfrm>
    </dsp:sp>
    <dsp:sp modelId="{A580A9A8-BB5C-4742-B8DF-895300072F26}">
      <dsp:nvSpPr>
        <dsp:cNvPr id="0" name=""/>
        <dsp:cNvSpPr/>
      </dsp:nvSpPr>
      <dsp:spPr>
        <a:xfrm>
          <a:off x="262197" y="2844347"/>
          <a:ext cx="2089546" cy="7416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andara" charset="0"/>
              <a:ea typeface="Candara" charset="0"/>
              <a:cs typeface="Candara" charset="0"/>
            </a:rPr>
            <a:t>Composition</a:t>
          </a:r>
        </a:p>
      </dsp:txBody>
      <dsp:txXfrm>
        <a:off x="283919" y="2866069"/>
        <a:ext cx="2046102" cy="698207"/>
      </dsp:txXfrm>
    </dsp:sp>
    <dsp:sp modelId="{3934E856-BBD9-5548-B5EA-1A4A57B8E764}">
      <dsp:nvSpPr>
        <dsp:cNvPr id="0" name=""/>
        <dsp:cNvSpPr/>
      </dsp:nvSpPr>
      <dsp:spPr>
        <a:xfrm>
          <a:off x="2808833" y="0"/>
          <a:ext cx="2611933" cy="37750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andara" charset="0"/>
              <a:ea typeface="Candara" charset="0"/>
              <a:cs typeface="Candara" charset="0"/>
            </a:rPr>
            <a:t>Board oversight practices</a:t>
          </a:r>
          <a:endParaRPr lang="en-US" sz="2200" kern="1200" dirty="0">
            <a:latin typeface="Candara" charset="0"/>
            <a:ea typeface="Candara" charset="0"/>
            <a:cs typeface="Candara" charset="0"/>
          </a:endParaRPr>
        </a:p>
      </dsp:txBody>
      <dsp:txXfrm>
        <a:off x="2808833" y="0"/>
        <a:ext cx="2611933" cy="1132522"/>
      </dsp:txXfrm>
    </dsp:sp>
    <dsp:sp modelId="{C1BB6993-C683-8C4F-B52B-1AF69F346367}">
      <dsp:nvSpPr>
        <dsp:cNvPr id="0" name=""/>
        <dsp:cNvSpPr/>
      </dsp:nvSpPr>
      <dsp:spPr>
        <a:xfrm>
          <a:off x="3070026" y="1132845"/>
          <a:ext cx="2089546" cy="7416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andara" charset="0"/>
              <a:ea typeface="Candara" charset="0"/>
              <a:cs typeface="Candara" charset="0"/>
            </a:rPr>
            <a:t>Authority</a:t>
          </a:r>
          <a:endParaRPr lang="en-US" sz="2200" kern="1200" dirty="0">
            <a:latin typeface="Candara" charset="0"/>
            <a:ea typeface="Candara" charset="0"/>
            <a:cs typeface="Candara" charset="0"/>
          </a:endParaRPr>
        </a:p>
      </dsp:txBody>
      <dsp:txXfrm>
        <a:off x="3091748" y="1154567"/>
        <a:ext cx="2046102" cy="698207"/>
      </dsp:txXfrm>
    </dsp:sp>
    <dsp:sp modelId="{C9B04EE9-C5E4-9542-985B-18F670F3AF88}">
      <dsp:nvSpPr>
        <dsp:cNvPr id="0" name=""/>
        <dsp:cNvSpPr/>
      </dsp:nvSpPr>
      <dsp:spPr>
        <a:xfrm>
          <a:off x="3070026" y="1988596"/>
          <a:ext cx="2089546" cy="7416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andara" charset="0"/>
              <a:ea typeface="Candara" charset="0"/>
              <a:cs typeface="Candara" charset="0"/>
            </a:rPr>
            <a:t>Timeliness of decision</a:t>
          </a:r>
          <a:endParaRPr lang="en-US" sz="2200" kern="1200" dirty="0">
            <a:latin typeface="Candara" charset="0"/>
            <a:ea typeface="Candara" charset="0"/>
            <a:cs typeface="Candara" charset="0"/>
          </a:endParaRPr>
        </a:p>
      </dsp:txBody>
      <dsp:txXfrm>
        <a:off x="3091748" y="2010318"/>
        <a:ext cx="2046102" cy="698207"/>
      </dsp:txXfrm>
    </dsp:sp>
    <dsp:sp modelId="{BA236964-ED73-4F46-9B67-087C5F3B8143}">
      <dsp:nvSpPr>
        <dsp:cNvPr id="0" name=""/>
        <dsp:cNvSpPr/>
      </dsp:nvSpPr>
      <dsp:spPr>
        <a:xfrm>
          <a:off x="3070026" y="2844347"/>
          <a:ext cx="2089546" cy="7416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andara" charset="0"/>
              <a:ea typeface="Candara" charset="0"/>
              <a:cs typeface="Candara" charset="0"/>
            </a:rPr>
            <a:t>Independent Assurance</a:t>
          </a:r>
          <a:endParaRPr lang="en-US" sz="2200" kern="1200" dirty="0">
            <a:latin typeface="Candara" charset="0"/>
            <a:ea typeface="Candara" charset="0"/>
            <a:cs typeface="Candara" charset="0"/>
          </a:endParaRPr>
        </a:p>
      </dsp:txBody>
      <dsp:txXfrm>
        <a:off x="3091748" y="2866069"/>
        <a:ext cx="2046102" cy="698207"/>
      </dsp:txXfrm>
    </dsp:sp>
    <dsp:sp modelId="{04816049-4813-784C-AECA-A0B6F225037F}">
      <dsp:nvSpPr>
        <dsp:cNvPr id="0" name=""/>
        <dsp:cNvSpPr/>
      </dsp:nvSpPr>
      <dsp:spPr>
        <a:xfrm>
          <a:off x="5616661" y="0"/>
          <a:ext cx="2611933" cy="37750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andara" charset="0"/>
              <a:ea typeface="Candara" charset="0"/>
              <a:cs typeface="Candara" charset="0"/>
            </a:rPr>
            <a:t>Board administration and processes</a:t>
          </a:r>
          <a:endParaRPr lang="en-US" sz="2200" kern="1200" dirty="0">
            <a:latin typeface="Candara" charset="0"/>
            <a:ea typeface="Candara" charset="0"/>
            <a:cs typeface="Candara" charset="0"/>
          </a:endParaRPr>
        </a:p>
      </dsp:txBody>
      <dsp:txXfrm>
        <a:off x="5616661" y="0"/>
        <a:ext cx="2611933" cy="1132522"/>
      </dsp:txXfrm>
    </dsp:sp>
    <dsp:sp modelId="{28FD6CFE-2854-6244-A8C4-FEC0A4097AAE}">
      <dsp:nvSpPr>
        <dsp:cNvPr id="0" name=""/>
        <dsp:cNvSpPr/>
      </dsp:nvSpPr>
      <dsp:spPr>
        <a:xfrm>
          <a:off x="5877855" y="1132845"/>
          <a:ext cx="2089546" cy="7416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andara" charset="0"/>
              <a:ea typeface="Candara" charset="0"/>
              <a:cs typeface="Candara" charset="0"/>
            </a:rPr>
            <a:t>Terms of Reference</a:t>
          </a:r>
          <a:endParaRPr lang="en-US" sz="2200" kern="1200" dirty="0">
            <a:latin typeface="Candara" charset="0"/>
            <a:ea typeface="Candara" charset="0"/>
            <a:cs typeface="Candara" charset="0"/>
          </a:endParaRPr>
        </a:p>
      </dsp:txBody>
      <dsp:txXfrm>
        <a:off x="5899577" y="1154567"/>
        <a:ext cx="2046102" cy="698207"/>
      </dsp:txXfrm>
    </dsp:sp>
    <dsp:sp modelId="{32FB566A-FAD4-CE4C-8D96-E5435824FE7F}">
      <dsp:nvSpPr>
        <dsp:cNvPr id="0" name=""/>
        <dsp:cNvSpPr/>
      </dsp:nvSpPr>
      <dsp:spPr>
        <a:xfrm>
          <a:off x="5877855" y="1988596"/>
          <a:ext cx="2089546" cy="7416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andara" charset="0"/>
              <a:ea typeface="Candara" charset="0"/>
              <a:cs typeface="Candara" charset="0"/>
            </a:rPr>
            <a:t>Reporting practices</a:t>
          </a:r>
          <a:endParaRPr lang="en-US" sz="2200" kern="1200" dirty="0">
            <a:latin typeface="Candara" charset="0"/>
            <a:ea typeface="Candara" charset="0"/>
            <a:cs typeface="Candara" charset="0"/>
          </a:endParaRPr>
        </a:p>
      </dsp:txBody>
      <dsp:txXfrm>
        <a:off x="5899577" y="2010318"/>
        <a:ext cx="2046102" cy="698207"/>
      </dsp:txXfrm>
    </dsp:sp>
    <dsp:sp modelId="{717822A3-8865-2F4A-A8C6-2F04B6FB78F7}">
      <dsp:nvSpPr>
        <dsp:cNvPr id="0" name=""/>
        <dsp:cNvSpPr/>
      </dsp:nvSpPr>
      <dsp:spPr>
        <a:xfrm>
          <a:off x="5877855" y="2844347"/>
          <a:ext cx="2089546" cy="7416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andara" charset="0"/>
              <a:ea typeface="Candara" charset="0"/>
              <a:cs typeface="Candara" charset="0"/>
            </a:rPr>
            <a:t>Meeting management</a:t>
          </a:r>
          <a:endParaRPr lang="en-US" sz="2200" kern="1200" dirty="0">
            <a:latin typeface="Candara" charset="0"/>
            <a:ea typeface="Candara" charset="0"/>
            <a:cs typeface="Candara" charset="0"/>
          </a:endParaRPr>
        </a:p>
      </dsp:txBody>
      <dsp:txXfrm>
        <a:off x="5899577" y="2866069"/>
        <a:ext cx="2046102" cy="6982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8A176-38CD-124E-BA82-5E02823BFE52}">
      <dsp:nvSpPr>
        <dsp:cNvPr id="0" name=""/>
        <dsp:cNvSpPr/>
      </dsp:nvSpPr>
      <dsp:spPr>
        <a:xfrm>
          <a:off x="3338519" y="793778"/>
          <a:ext cx="166680" cy="730221"/>
        </a:xfrm>
        <a:custGeom>
          <a:avLst/>
          <a:gdLst/>
          <a:ahLst/>
          <a:cxnLst/>
          <a:rect l="0" t="0" r="0" b="0"/>
          <a:pathLst>
            <a:path>
              <a:moveTo>
                <a:pt x="166680" y="0"/>
              </a:moveTo>
              <a:lnTo>
                <a:pt x="166680" y="730221"/>
              </a:lnTo>
              <a:lnTo>
                <a:pt x="0" y="73022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BA205-F601-D843-9037-59882118FCC7}">
      <dsp:nvSpPr>
        <dsp:cNvPr id="0" name=""/>
        <dsp:cNvSpPr/>
      </dsp:nvSpPr>
      <dsp:spPr>
        <a:xfrm>
          <a:off x="3505200" y="793778"/>
          <a:ext cx="1920799" cy="1460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3761"/>
              </a:lnTo>
              <a:lnTo>
                <a:pt x="1920799" y="1293761"/>
              </a:lnTo>
              <a:lnTo>
                <a:pt x="1920799" y="146044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C9687-1FD8-6046-AD2C-7E4B8AF73EFB}">
      <dsp:nvSpPr>
        <dsp:cNvPr id="0" name=""/>
        <dsp:cNvSpPr/>
      </dsp:nvSpPr>
      <dsp:spPr>
        <a:xfrm>
          <a:off x="3459480" y="793778"/>
          <a:ext cx="91440" cy="1460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6044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32041F-7897-0F42-AEA8-E54BDE2D7227}">
      <dsp:nvSpPr>
        <dsp:cNvPr id="0" name=""/>
        <dsp:cNvSpPr/>
      </dsp:nvSpPr>
      <dsp:spPr>
        <a:xfrm>
          <a:off x="1584400" y="793778"/>
          <a:ext cx="1920799" cy="1460442"/>
        </a:xfrm>
        <a:custGeom>
          <a:avLst/>
          <a:gdLst/>
          <a:ahLst/>
          <a:cxnLst/>
          <a:rect l="0" t="0" r="0" b="0"/>
          <a:pathLst>
            <a:path>
              <a:moveTo>
                <a:pt x="1920799" y="0"/>
              </a:moveTo>
              <a:lnTo>
                <a:pt x="1920799" y="1293761"/>
              </a:lnTo>
              <a:lnTo>
                <a:pt x="0" y="1293761"/>
              </a:lnTo>
              <a:lnTo>
                <a:pt x="0" y="146044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4AF64-C433-E242-86EE-44D5AA90FFB8}">
      <dsp:nvSpPr>
        <dsp:cNvPr id="0" name=""/>
        <dsp:cNvSpPr/>
      </dsp:nvSpPr>
      <dsp:spPr>
        <a:xfrm>
          <a:off x="2711481" y="59"/>
          <a:ext cx="1587437" cy="793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ndara" charset="0"/>
              <a:ea typeface="Candara" charset="0"/>
              <a:cs typeface="Candara" charset="0"/>
            </a:rPr>
            <a:t>Board of Trustees</a:t>
          </a:r>
          <a:endParaRPr lang="en-US" sz="1900" kern="1200" dirty="0">
            <a:latin typeface="Candara" charset="0"/>
            <a:ea typeface="Candara" charset="0"/>
            <a:cs typeface="Candara" charset="0"/>
          </a:endParaRPr>
        </a:p>
      </dsp:txBody>
      <dsp:txXfrm>
        <a:off x="2711481" y="59"/>
        <a:ext cx="1587437" cy="793718"/>
      </dsp:txXfrm>
    </dsp:sp>
    <dsp:sp modelId="{8C6ADFAE-0C3E-314F-B3FF-FEB9A3176FD8}">
      <dsp:nvSpPr>
        <dsp:cNvPr id="0" name=""/>
        <dsp:cNvSpPr/>
      </dsp:nvSpPr>
      <dsp:spPr>
        <a:xfrm>
          <a:off x="790681" y="2254221"/>
          <a:ext cx="1587437" cy="793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ndara" charset="0"/>
              <a:ea typeface="Candara" charset="0"/>
              <a:cs typeface="Candara" charset="0"/>
            </a:rPr>
            <a:t>Nomination Committee</a:t>
          </a:r>
          <a:endParaRPr lang="en-US" sz="1900" kern="1200" dirty="0">
            <a:latin typeface="Candara" charset="0"/>
            <a:ea typeface="Candara" charset="0"/>
            <a:cs typeface="Candara" charset="0"/>
          </a:endParaRPr>
        </a:p>
      </dsp:txBody>
      <dsp:txXfrm>
        <a:off x="790681" y="2254221"/>
        <a:ext cx="1587437" cy="793718"/>
      </dsp:txXfrm>
    </dsp:sp>
    <dsp:sp modelId="{617B3C46-9737-874D-8CC0-61DFBCE0EF0F}">
      <dsp:nvSpPr>
        <dsp:cNvPr id="0" name=""/>
        <dsp:cNvSpPr/>
      </dsp:nvSpPr>
      <dsp:spPr>
        <a:xfrm>
          <a:off x="2711481" y="2254221"/>
          <a:ext cx="1587437" cy="793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ndara" charset="0"/>
              <a:ea typeface="Candara" charset="0"/>
              <a:cs typeface="Candara" charset="0"/>
            </a:rPr>
            <a:t>Audit and Finance</a:t>
          </a:r>
          <a:endParaRPr lang="en-US" sz="1900" kern="1200" dirty="0">
            <a:latin typeface="Candara" charset="0"/>
            <a:ea typeface="Candara" charset="0"/>
            <a:cs typeface="Candara" charset="0"/>
          </a:endParaRPr>
        </a:p>
      </dsp:txBody>
      <dsp:txXfrm>
        <a:off x="2711481" y="2254221"/>
        <a:ext cx="1587437" cy="793718"/>
      </dsp:txXfrm>
    </dsp:sp>
    <dsp:sp modelId="{93E47507-F061-D142-A25B-2DFC3ABD2488}">
      <dsp:nvSpPr>
        <dsp:cNvPr id="0" name=""/>
        <dsp:cNvSpPr/>
      </dsp:nvSpPr>
      <dsp:spPr>
        <a:xfrm>
          <a:off x="4632280" y="2254221"/>
          <a:ext cx="1587437" cy="793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ndara" charset="0"/>
              <a:ea typeface="Candara" charset="0"/>
              <a:cs typeface="Candara" charset="0"/>
            </a:rPr>
            <a:t>Scientific Advisory Board</a:t>
          </a:r>
          <a:endParaRPr lang="en-US" sz="1900" kern="1200" dirty="0">
            <a:latin typeface="Candara" charset="0"/>
            <a:ea typeface="Candara" charset="0"/>
            <a:cs typeface="Candara" charset="0"/>
          </a:endParaRPr>
        </a:p>
      </dsp:txBody>
      <dsp:txXfrm>
        <a:off x="4632280" y="2254221"/>
        <a:ext cx="1587437" cy="793718"/>
      </dsp:txXfrm>
    </dsp:sp>
    <dsp:sp modelId="{D6EC36F3-FD6F-184B-964F-57FE8EE1C12D}">
      <dsp:nvSpPr>
        <dsp:cNvPr id="0" name=""/>
        <dsp:cNvSpPr/>
      </dsp:nvSpPr>
      <dsp:spPr>
        <a:xfrm>
          <a:off x="1751081" y="1127140"/>
          <a:ext cx="1587437" cy="793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andara" charset="0"/>
              <a:ea typeface="Candara" charset="0"/>
              <a:cs typeface="Candara" charset="0"/>
            </a:rPr>
            <a:t>Company Secretary</a:t>
          </a:r>
          <a:endParaRPr lang="en-US" sz="1900" kern="1200" dirty="0">
            <a:latin typeface="Candara" charset="0"/>
            <a:ea typeface="Candara" charset="0"/>
            <a:cs typeface="Candara" charset="0"/>
          </a:endParaRPr>
        </a:p>
      </dsp:txBody>
      <dsp:txXfrm>
        <a:off x="1751081" y="1127140"/>
        <a:ext cx="1587437" cy="793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8014A-BD13-6E4D-95F7-76DA930F9D19}" type="datetimeFigureOut">
              <a:rPr lang="en-US" smtClean="0"/>
              <a:t>9/27/18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2BCC0-A861-4641-939D-39004E7D0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88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1C328-C2FC-46AA-9285-FBB60C9E9544}" type="datetimeFigureOut">
              <a:rPr lang="en-US" smtClean="0"/>
              <a:pPr/>
              <a:t>9/27/18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9D7AC-21B1-4C52-BBDC-4F66DBB4D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23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9D7AC-21B1-4C52-BBDC-4F66DBB4D14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8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9D7AC-21B1-4C52-BBDC-4F66DBB4D14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60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9D7AC-21B1-4C52-BBDC-4F66DBB4D14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en-US" sz="21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Presentation Title </a:t>
            </a:r>
          </a:p>
          <a:p>
            <a:pPr algn="l"/>
            <a:r>
              <a:rPr lang="en-US" sz="1800" b="1" dirty="0" smtClean="0">
                <a:solidFill>
                  <a:srgbClr val="75787B"/>
                </a:solidFill>
                <a:latin typeface="Century Gothic" panose="020B0502020202020204" pitchFamily="34" charset="0"/>
              </a:rPr>
              <a:t>Occasion</a:t>
            </a:r>
          </a:p>
          <a:p>
            <a:pPr algn="l"/>
            <a:r>
              <a:rPr lang="en-US" sz="1800" dirty="0" smtClean="0">
                <a:solidFill>
                  <a:srgbClr val="75787B"/>
                </a:solidFill>
                <a:latin typeface="Century Gothic" panose="020B0502020202020204" pitchFamily="34" charset="0"/>
              </a:rPr>
              <a:t>Author, Cancer Research Malaysia</a:t>
            </a:r>
          </a:p>
          <a:p>
            <a:pPr algn="l"/>
            <a:r>
              <a:rPr lang="en-US" sz="1800" dirty="0" smtClean="0">
                <a:solidFill>
                  <a:srgbClr val="75787B"/>
                </a:solidFill>
                <a:latin typeface="Century Gothic" panose="020B0502020202020204" pitchFamily="34" charset="0"/>
              </a:rPr>
              <a:t>Date</a:t>
            </a:r>
            <a:endParaRPr lang="en-US" sz="1800" dirty="0">
              <a:solidFill>
                <a:srgbClr val="75787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87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srgbClr val="75787B"/>
                </a:solidFill>
              </a:rPr>
              <a:t>Author, Occasion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50"/>
            </a:lvl1pPr>
          </a:lstStyle>
          <a:p>
            <a:r>
              <a:rPr lang="en-US" b="1" dirty="0" smtClean="0">
                <a:solidFill>
                  <a:srgbClr val="41B6E6"/>
                </a:solidFill>
              </a:rPr>
              <a:t>Reversing Cancer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F11D-A7F5-48A1-A5B7-9FDB7B46CC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204" y="233561"/>
            <a:ext cx="925196" cy="35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64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srgbClr val="75787B"/>
                </a:solidFill>
              </a:rPr>
              <a:t>Author, Occasion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50"/>
            </a:lvl1pPr>
          </a:lstStyle>
          <a:p>
            <a:r>
              <a:rPr lang="en-US" b="1" dirty="0" smtClean="0">
                <a:solidFill>
                  <a:srgbClr val="41B6E6"/>
                </a:solidFill>
              </a:rPr>
              <a:t>Reversing Cancer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F11D-A7F5-48A1-A5B7-9FDB7B46CC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57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Main Headline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1B6E6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I </a:t>
            </a:r>
            <a:r>
              <a:rPr kumimoji="0" lang="en-US" sz="2250" b="1" i="0" u="none" strike="noStrike" kern="1200" cap="none" spc="0" normalizeH="0" baseline="0" noProof="0" dirty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Sub-headline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204" y="233561"/>
            <a:ext cx="925196" cy="35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z="2100" cap="none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Edit Text </a:t>
            </a:r>
            <a:r>
              <a:rPr lang="en-US" sz="2250" cap="none" dirty="0" smtClean="0">
                <a:solidFill>
                  <a:srgbClr val="41B6E6"/>
                </a:solidFill>
                <a:latin typeface="Century Gothic" panose="020B0502020202020204" pitchFamily="34" charset="0"/>
              </a:rPr>
              <a:t>I</a:t>
            </a:r>
            <a:r>
              <a:rPr lang="en-US" sz="2100" cap="none" dirty="0" smtClean="0">
                <a:solidFill>
                  <a:srgbClr val="41B6E6"/>
                </a:solidFill>
                <a:latin typeface="Century Gothic" panose="020B0502020202020204" pitchFamily="34" charset="0"/>
              </a:rPr>
              <a:t> </a:t>
            </a:r>
            <a:r>
              <a:rPr lang="en-US" sz="2250" cap="none" dirty="0" smtClean="0">
                <a:solidFill>
                  <a:srgbClr val="75787B"/>
                </a:solidFill>
                <a:latin typeface="Century Gothic" panose="020B0502020202020204" pitchFamily="34" charset="0"/>
              </a:rPr>
              <a:t>Edit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srgbClr val="75787B"/>
                </a:solidFill>
              </a:rPr>
              <a:t>Author, Occasion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b="1" dirty="0" smtClean="0">
                <a:solidFill>
                  <a:srgbClr val="41B6E6"/>
                </a:solidFill>
              </a:rPr>
              <a:t>Reversing </a:t>
            </a:r>
            <a:r>
              <a:rPr lang="en-US" sz="750" b="1" dirty="0" smtClean="0">
                <a:solidFill>
                  <a:srgbClr val="41B6E6"/>
                </a:solidFill>
              </a:rPr>
              <a:t>Cancer</a:t>
            </a:r>
            <a:endParaRPr lang="en-US" sz="75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F11D-A7F5-48A1-A5B7-9FDB7B46CC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4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Main Headline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1B6E6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I </a:t>
            </a:r>
            <a:r>
              <a:rPr kumimoji="0" lang="en-US" sz="2250" b="1" i="0" u="none" strike="noStrike" kern="1200" cap="none" spc="0" normalizeH="0" baseline="0" noProof="0" dirty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Sub-headline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204" y="233561"/>
            <a:ext cx="925196" cy="35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70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Main Headline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1B6E6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I </a:t>
            </a:r>
            <a:r>
              <a:rPr kumimoji="0" lang="en-US" sz="2250" b="1" i="0" u="none" strike="noStrike" kern="1200" cap="none" spc="0" normalizeH="0" baseline="0" noProof="0" dirty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Sub-headline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srgbClr val="75787B"/>
                </a:solidFill>
              </a:rPr>
              <a:t>Author, Occasion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50"/>
            </a:lvl1pPr>
          </a:lstStyle>
          <a:p>
            <a:r>
              <a:rPr lang="en-US" b="1" dirty="0" smtClean="0">
                <a:solidFill>
                  <a:srgbClr val="41B6E6"/>
                </a:solidFill>
              </a:rPr>
              <a:t>Reversing Cancer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F11D-A7F5-48A1-A5B7-9FDB7B46CC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204" y="233561"/>
            <a:ext cx="925196" cy="35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69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US" sz="2250" b="1" smtClean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z="2100" b="1" dirty="0" smtClean="0">
                <a:latin typeface="Century Gothic" panose="020B0502020202020204" pitchFamily="34" charset="0"/>
              </a:rPr>
              <a:t>Main Headline </a:t>
            </a:r>
            <a:r>
              <a:rPr lang="en-US" sz="2100" b="1" dirty="0" smtClean="0">
                <a:solidFill>
                  <a:srgbClr val="41B6E6"/>
                </a:solidFill>
                <a:latin typeface="Century Gothic" panose="020B0502020202020204" pitchFamily="34" charset="0"/>
              </a:rPr>
              <a:t>I </a:t>
            </a:r>
            <a:r>
              <a:rPr lang="en-US" sz="2250" b="1" dirty="0" smtClean="0">
                <a:solidFill>
                  <a:srgbClr val="75787B"/>
                </a:solidFill>
                <a:latin typeface="Century Gothic" panose="020B0502020202020204" pitchFamily="34" charset="0"/>
                <a:ea typeface="+mn-ea"/>
                <a:cs typeface="+mn-cs"/>
              </a:rPr>
              <a:t>Sub-headline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srgbClr val="75787B"/>
                </a:solidFill>
              </a:rPr>
              <a:t>Author, Occasion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50"/>
            </a:lvl1pPr>
          </a:lstStyle>
          <a:p>
            <a:r>
              <a:rPr lang="en-US" b="1" dirty="0" smtClean="0">
                <a:solidFill>
                  <a:srgbClr val="41B6E6"/>
                </a:solidFill>
              </a:rPr>
              <a:t>Reversing Cancer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F11D-A7F5-48A1-A5B7-9FDB7B46CC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204" y="233561"/>
            <a:ext cx="925196" cy="35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99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srgbClr val="75787B"/>
                </a:solidFill>
              </a:rPr>
              <a:t>Author, Occasion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50"/>
            </a:lvl1pPr>
          </a:lstStyle>
          <a:p>
            <a:r>
              <a:rPr lang="en-US" b="1" dirty="0" smtClean="0">
                <a:solidFill>
                  <a:srgbClr val="41B6E6"/>
                </a:solidFill>
              </a:rPr>
              <a:t>Reversing Cancer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F11D-A7F5-48A1-A5B7-9FDB7B46CC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204" y="233561"/>
            <a:ext cx="925196" cy="35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8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4787"/>
            <a:ext cx="8305800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Main Headline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1B6E6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I </a:t>
            </a:r>
            <a:r>
              <a:rPr kumimoji="0" lang="en-US" sz="2250" b="1" i="0" u="none" strike="noStrike" kern="1200" cap="none" spc="0" normalizeH="0" baseline="0" noProof="0" dirty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Sub-headline</a:t>
            </a:r>
            <a:br>
              <a:rPr kumimoji="0" lang="en-US" sz="2250" b="1" i="0" u="none" strike="noStrike" kern="1200" cap="none" spc="0" normalizeH="0" baseline="0" noProof="0" dirty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1"/>
            <a:ext cx="5111750" cy="345162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7C10-217F-478A-80F8-0E986B2A7BC8}" type="datetime1">
              <a:rPr lang="en-US" smtClean="0"/>
              <a:pPr/>
              <a:t>9/27/18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50"/>
            </a:lvl1pPr>
          </a:lstStyle>
          <a:p>
            <a:r>
              <a:rPr lang="en-US" b="1" dirty="0" smtClean="0">
                <a:solidFill>
                  <a:srgbClr val="41B6E6"/>
                </a:solidFill>
              </a:rPr>
              <a:t>Reversing Cancer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F11D-A7F5-48A1-A5B7-9FDB7B46CC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204" y="233561"/>
            <a:ext cx="925196" cy="35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97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Main Headline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1B6E6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I </a:t>
            </a:r>
            <a:r>
              <a:rPr kumimoji="0" lang="en-US" sz="2250" b="1" i="0" u="none" strike="noStrike" kern="1200" cap="none" spc="0" normalizeH="0" baseline="0" noProof="0" dirty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Sub-headline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>
                <a:solidFill>
                  <a:srgbClr val="75787B"/>
                </a:solidFill>
              </a:rPr>
              <a:t>Author, Occasion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50"/>
            </a:lvl1pPr>
          </a:lstStyle>
          <a:p>
            <a:r>
              <a:rPr lang="en-US" b="1" dirty="0" smtClean="0">
                <a:solidFill>
                  <a:srgbClr val="41B6E6"/>
                </a:solidFill>
              </a:rPr>
              <a:t>Reversing Cancer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F11D-A7F5-48A1-A5B7-9FDB7B46CC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204" y="233561"/>
            <a:ext cx="925196" cy="35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9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Main Headline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1B6E6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I </a:t>
            </a:r>
            <a:r>
              <a:rPr kumimoji="0" lang="en-US" sz="2250" b="1" i="0" u="none" strike="noStrike" kern="1200" cap="none" spc="0" normalizeH="0" baseline="0" noProof="0" dirty="0" smtClean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Sub-headline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r>
              <a:rPr lang="en-US" smtClean="0">
                <a:solidFill>
                  <a:srgbClr val="75787B"/>
                </a:solidFill>
              </a:rPr>
              <a:t>Author, Occasion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r>
              <a:rPr lang="en-US" sz="750" b="1" smtClean="0">
                <a:solidFill>
                  <a:srgbClr val="41B6E6"/>
                </a:solidFill>
              </a:rPr>
              <a:t>Reversing</a:t>
            </a:r>
            <a:r>
              <a:rPr lang="en-US" b="1" smtClean="0">
                <a:solidFill>
                  <a:srgbClr val="41B6E6"/>
                </a:solidFill>
              </a:rPr>
              <a:t> Cancer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Candara"/>
                <a:cs typeface="Candara"/>
              </a:defRPr>
            </a:lvl1pPr>
          </a:lstStyle>
          <a:p>
            <a:fld id="{F9ECF11D-A7F5-48A1-A5B7-9FDB7B46CC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12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spcBef>
          <a:spcPct val="0"/>
        </a:spcBef>
        <a:buNone/>
        <a:defRPr sz="2100" b="1" i="0" kern="1200" baseline="0">
          <a:solidFill>
            <a:schemeClr val="tx1"/>
          </a:solidFill>
          <a:latin typeface="Candara"/>
          <a:ea typeface="+mj-ea"/>
          <a:cs typeface="Candara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/>
          <a:ea typeface="+mn-ea"/>
          <a:cs typeface="Candara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Candara"/>
          <a:ea typeface="+mn-ea"/>
          <a:cs typeface="Candara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/>
          <a:ea typeface="+mn-ea"/>
          <a:cs typeface="Candara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Candara"/>
          <a:ea typeface="+mn-ea"/>
          <a:cs typeface="Candara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Candara"/>
          <a:ea typeface="+mn-ea"/>
          <a:cs typeface="Candara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5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086100"/>
            <a:ext cx="8305800" cy="1714500"/>
          </a:xfrm>
        </p:spPr>
        <p:txBody>
          <a:bodyPr>
            <a:normAutofit fontScale="85000" lnSpcReduction="20000"/>
          </a:bodyPr>
          <a:lstStyle/>
          <a:p>
            <a:r>
              <a:rPr lang="en-US" sz="4100" b="1" dirty="0" smtClean="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</a:rPr>
              <a:t>Good governance: </a:t>
            </a:r>
          </a:p>
          <a:p>
            <a:r>
              <a:rPr lang="en-US" sz="4100" b="1" dirty="0" smtClean="0">
                <a:solidFill>
                  <a:schemeClr val="tx1"/>
                </a:solidFill>
                <a:latin typeface="Candara" charset="0"/>
                <a:ea typeface="Candara" charset="0"/>
                <a:cs typeface="Candara" charset="0"/>
              </a:rPr>
              <a:t>the foundation for achieving our missions</a:t>
            </a:r>
            <a:endParaRPr lang="en-US" sz="4100" dirty="0" smtClean="0">
              <a:solidFill>
                <a:schemeClr val="tx1"/>
              </a:solidFill>
              <a:latin typeface="Candara" charset="0"/>
              <a:ea typeface="Candara" charset="0"/>
              <a:cs typeface="Candara" charset="0"/>
            </a:endParaRPr>
          </a:p>
          <a:p>
            <a:r>
              <a:rPr lang="en-US" sz="2200" dirty="0">
                <a:solidFill>
                  <a:srgbClr val="75787B"/>
                </a:solidFill>
                <a:latin typeface="Candara" charset="0"/>
                <a:ea typeface="Candara" charset="0"/>
                <a:cs typeface="Candara" charset="0"/>
              </a:rPr>
              <a:t>Professor </a:t>
            </a:r>
            <a:r>
              <a:rPr lang="en-US" sz="2200" dirty="0" err="1">
                <a:solidFill>
                  <a:srgbClr val="75787B"/>
                </a:solidFill>
                <a:latin typeface="Candara" charset="0"/>
                <a:ea typeface="Candara" charset="0"/>
                <a:cs typeface="Candara" charset="0"/>
              </a:rPr>
              <a:t>Dr</a:t>
            </a:r>
            <a:r>
              <a:rPr lang="en-US" sz="2200" dirty="0">
                <a:solidFill>
                  <a:srgbClr val="75787B"/>
                </a:solidFill>
                <a:latin typeface="Candara" charset="0"/>
                <a:ea typeface="Candara" charset="0"/>
                <a:cs typeface="Candara" charset="0"/>
              </a:rPr>
              <a:t> Teo Soo Hwang PhD </a:t>
            </a:r>
            <a:r>
              <a:rPr lang="en-US" sz="2200" dirty="0" err="1" smtClean="0">
                <a:solidFill>
                  <a:srgbClr val="75787B"/>
                </a:solidFill>
                <a:latin typeface="Candara" charset="0"/>
                <a:ea typeface="Candara" charset="0"/>
                <a:cs typeface="Candara" charset="0"/>
              </a:rPr>
              <a:t>FASc</a:t>
            </a:r>
            <a:r>
              <a:rPr lang="en-US" sz="2200" dirty="0" smtClean="0">
                <a:solidFill>
                  <a:srgbClr val="75787B"/>
                </a:solidFill>
                <a:latin typeface="Candara" charset="0"/>
                <a:ea typeface="Candara" charset="0"/>
                <a:cs typeface="Candara" charset="0"/>
              </a:rPr>
              <a:t> OBE</a:t>
            </a:r>
            <a:endParaRPr lang="en-US" sz="2200" dirty="0">
              <a:solidFill>
                <a:srgbClr val="75787B"/>
              </a:solidFill>
              <a:latin typeface="Candara" charset="0"/>
              <a:ea typeface="Candara" charset="0"/>
              <a:cs typeface="Candara" charset="0"/>
            </a:endParaRPr>
          </a:p>
          <a:p>
            <a:r>
              <a:rPr lang="en-US" sz="2200" dirty="0" smtClean="0">
                <a:solidFill>
                  <a:srgbClr val="75787B"/>
                </a:solidFill>
                <a:latin typeface="Candara" charset="0"/>
                <a:ea typeface="Candara" charset="0"/>
                <a:cs typeface="Candara" charset="0"/>
              </a:rPr>
              <a:t>Chief Executive, Cancer </a:t>
            </a:r>
            <a:r>
              <a:rPr lang="en-US" sz="2200" dirty="0">
                <a:solidFill>
                  <a:srgbClr val="75787B"/>
                </a:solidFill>
                <a:latin typeface="Candara" charset="0"/>
                <a:ea typeface="Candara" charset="0"/>
                <a:cs typeface="Candara" charset="0"/>
              </a:rPr>
              <a:t>Research Malaysia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Board administration and processes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943350"/>
          </a:xfrm>
        </p:spPr>
        <p:txBody>
          <a:bodyPr>
            <a:normAutofit/>
          </a:bodyPr>
          <a:lstStyle/>
          <a:p>
            <a:r>
              <a:rPr lang="en-US" b="1" dirty="0" smtClean="0"/>
              <a:t>Board </a:t>
            </a:r>
            <a:r>
              <a:rPr lang="en-US" b="1" dirty="0"/>
              <a:t>Composition Grid </a:t>
            </a:r>
            <a:endParaRPr lang="en-US" dirty="0" smtClean="0"/>
          </a:p>
          <a:p>
            <a:pPr lvl="1"/>
            <a:r>
              <a:rPr lang="en-US" dirty="0" smtClean="0"/>
              <a:t>An </a:t>
            </a:r>
            <a:r>
              <a:rPr lang="en-US" dirty="0"/>
              <a:t>aid that can used to identify gaps in the current Board </a:t>
            </a:r>
            <a:r>
              <a:rPr lang="en-US" dirty="0" smtClean="0"/>
              <a:t>composition</a:t>
            </a:r>
            <a:endParaRPr lang="en-US" b="1" dirty="0" smtClean="0"/>
          </a:p>
          <a:p>
            <a:r>
              <a:rPr lang="en-US" b="1" dirty="0" smtClean="0"/>
              <a:t>Induction </a:t>
            </a:r>
            <a:r>
              <a:rPr lang="en-US" b="1" dirty="0"/>
              <a:t>Process for New Trustees </a:t>
            </a:r>
            <a:endParaRPr lang="en-US" dirty="0" smtClean="0"/>
          </a:p>
          <a:p>
            <a:pPr lvl="1"/>
            <a:r>
              <a:rPr lang="en-US" dirty="0" smtClean="0"/>
              <a:t>Key </a:t>
            </a:r>
            <a:r>
              <a:rPr lang="en-US" dirty="0"/>
              <a:t>information and activities that would enable effective on-boarding of new Trustees </a:t>
            </a:r>
            <a:endParaRPr lang="en-US" b="1" dirty="0" smtClean="0"/>
          </a:p>
          <a:p>
            <a:r>
              <a:rPr lang="en-US" b="1" dirty="0" smtClean="0"/>
              <a:t>Board </a:t>
            </a:r>
            <a:r>
              <a:rPr lang="en-US" b="1" dirty="0"/>
              <a:t>Effectiveness Evaluation </a:t>
            </a:r>
            <a:r>
              <a:rPr lang="en-US" b="1" dirty="0" smtClean="0"/>
              <a:t>Process</a:t>
            </a:r>
          </a:p>
          <a:p>
            <a:pPr lvl="1"/>
            <a:r>
              <a:rPr lang="en-US" dirty="0" smtClean="0"/>
              <a:t>Board </a:t>
            </a:r>
            <a:r>
              <a:rPr lang="en-US" dirty="0"/>
              <a:t>evaluation questionnaire that can be adopted to facilitate the review and assessment of Board’s performance </a:t>
            </a:r>
            <a:endParaRPr lang="en-US" dirty="0" smtClean="0"/>
          </a:p>
          <a:p>
            <a:r>
              <a:rPr lang="en-US" b="1" dirty="0" smtClean="0"/>
              <a:t>Proposed </a:t>
            </a:r>
            <a:r>
              <a:rPr lang="en-US" b="1" dirty="0"/>
              <a:t>Areas of Focus for Board of Trustees </a:t>
            </a:r>
            <a:endParaRPr lang="en-US" dirty="0" smtClean="0"/>
          </a:p>
          <a:p>
            <a:pPr lvl="1"/>
            <a:r>
              <a:rPr lang="en-US" dirty="0" smtClean="0"/>
              <a:t>An </a:t>
            </a:r>
            <a:r>
              <a:rPr lang="en-US" dirty="0"/>
              <a:t>aide memoire that can be used to facilitate effective questioning and challenge by the Board on pertinent matters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5468" y="1200150"/>
            <a:ext cx="562205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andara" charset="0"/>
                <a:ea typeface="Candara" charset="0"/>
                <a:cs typeface="Candara" charset="0"/>
              </a:rPr>
              <a:t>Governments</a:t>
            </a:r>
          </a:p>
          <a:p>
            <a:r>
              <a:rPr lang="en-US" sz="2600" dirty="0" smtClean="0">
                <a:latin typeface="Candara" charset="0"/>
                <a:ea typeface="Candara" charset="0"/>
                <a:cs typeface="Candara" charset="0"/>
              </a:rPr>
              <a:t>have the skills and resources to </a:t>
            </a:r>
          </a:p>
          <a:p>
            <a:r>
              <a:rPr lang="en-US" sz="2600" dirty="0" smtClean="0">
                <a:latin typeface="Candara" charset="0"/>
                <a:ea typeface="Candara" charset="0"/>
                <a:cs typeface="Candara" charset="0"/>
              </a:rPr>
              <a:t>build a more robust global community.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0468" y="1179552"/>
            <a:ext cx="20938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Candara" charset="0"/>
                <a:ea typeface="Candara" charset="0"/>
                <a:cs typeface="Candara" charset="0"/>
              </a:rPr>
              <a:t>, </a:t>
            </a:r>
            <a:r>
              <a:rPr lang="en-US" sz="3000" dirty="0" smtClean="0">
                <a:latin typeface="Candara" charset="0"/>
                <a:ea typeface="Candara" charset="0"/>
                <a:cs typeface="Candara" charset="0"/>
              </a:rPr>
              <a:t>businesses</a:t>
            </a:r>
            <a:endParaRPr lang="en-US" sz="3000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4296" y="1123950"/>
            <a:ext cx="358143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Candara" charset="0"/>
                <a:ea typeface="Candara" charset="0"/>
                <a:cs typeface="Candara" charset="0"/>
              </a:rPr>
              <a:t>, </a:t>
            </a:r>
            <a:r>
              <a:rPr lang="en-US" sz="3400" dirty="0">
                <a:latin typeface="Candara" charset="0"/>
                <a:ea typeface="Candara" charset="0"/>
                <a:cs typeface="Candara" charset="0"/>
              </a:rPr>
              <a:t>and </a:t>
            </a:r>
            <a:r>
              <a:rPr lang="en-US" sz="3400" b="1" dirty="0">
                <a:latin typeface="Candara" charset="0"/>
                <a:ea typeface="Candara" charset="0"/>
                <a:cs typeface="Candara" charset="0"/>
              </a:rPr>
              <a:t>civil societies</a:t>
            </a:r>
            <a:endParaRPr lang="en-US" sz="3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25468" y="2800350"/>
            <a:ext cx="24416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andara" charset="0"/>
                <a:ea typeface="Candara" charset="0"/>
                <a:cs typeface="Candara" charset="0"/>
              </a:rPr>
              <a:t>Alone</a:t>
            </a:r>
            <a:r>
              <a:rPr lang="en-US" sz="2600" dirty="0">
                <a:latin typeface="Candara" charset="0"/>
                <a:ea typeface="Candara" charset="0"/>
                <a:cs typeface="Candara" charset="0"/>
              </a:rPr>
              <a:t>, we can’t</a:t>
            </a:r>
            <a:r>
              <a:rPr lang="en-US" sz="2600" dirty="0" smtClean="0">
                <a:latin typeface="Candara" charset="0"/>
                <a:ea typeface="Candara" charset="0"/>
                <a:cs typeface="Candara" charset="0"/>
              </a:rPr>
              <a:t>.</a:t>
            </a:r>
            <a:endParaRPr lang="en-US" sz="2600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5468" y="3638550"/>
            <a:ext cx="80137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andara" charset="0"/>
                <a:ea typeface="Candara" charset="0"/>
                <a:cs typeface="Candara" charset="0"/>
              </a:rPr>
              <a:t>Good </a:t>
            </a:r>
            <a:r>
              <a:rPr lang="en-US" sz="2600" dirty="0">
                <a:latin typeface="Candara" charset="0"/>
                <a:ea typeface="Candara" charset="0"/>
                <a:cs typeface="Candara" charset="0"/>
              </a:rPr>
              <a:t>governance gives the assurance we will get there</a:t>
            </a:r>
            <a:r>
              <a:rPr lang="en-US" sz="2600" dirty="0" smtClean="0">
                <a:latin typeface="Candara" charset="0"/>
                <a:ea typeface="Candara" charset="0"/>
                <a:cs typeface="Candara" charset="0"/>
              </a:rPr>
              <a:t>.</a:t>
            </a:r>
            <a:endParaRPr lang="en-US" sz="2600" dirty="0"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1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0375" y="2876550"/>
            <a:ext cx="3143250" cy="51435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alibri" charset="0"/>
                <a:ea typeface="Calibri" charset="0"/>
                <a:cs typeface="Calibri" charset="0"/>
              </a:rPr>
              <a:t>Thank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88AD38-0D38-4355-BE65-CBD93A6C720F}"/>
              </a:ext>
            </a:extLst>
          </p:cNvPr>
          <p:cNvSpPr txBox="1"/>
          <p:nvPr/>
        </p:nvSpPr>
        <p:spPr>
          <a:xfrm>
            <a:off x="152401" y="1089452"/>
            <a:ext cx="31050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en-US" sz="2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info@cancerresearch.my</a:t>
            </a:r>
            <a:endParaRPr lang="en-US" sz="21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6FF9E9D-942B-4259-AE31-1D2CA5C0E607}"/>
              </a:ext>
            </a:extLst>
          </p:cNvPr>
          <p:cNvSpPr txBox="1"/>
          <p:nvPr/>
        </p:nvSpPr>
        <p:spPr>
          <a:xfrm>
            <a:off x="152400" y="2232452"/>
            <a:ext cx="31904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W</a:t>
            </a:r>
            <a:r>
              <a:rPr lang="en-US" sz="2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www.cancerresearch.my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CDC7ADA-085D-4FC0-B713-0E4239BFBC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325" t="-5866" r="3006" b="-1049"/>
          <a:stretch/>
        </p:blipFill>
        <p:spPr>
          <a:xfrm>
            <a:off x="5635119" y="2309032"/>
            <a:ext cx="237075" cy="2623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5A6996F-3902-49DB-9EA9-596E22BE98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95" t="-5713" r="54610" b="5713"/>
          <a:stretch/>
        </p:blipFill>
        <p:spPr>
          <a:xfrm>
            <a:off x="5635119" y="1549614"/>
            <a:ext cx="228600" cy="2571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DEA286C-FDBE-4353-900C-4B612DA913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7305" b="12728"/>
          <a:stretch/>
        </p:blipFill>
        <p:spPr>
          <a:xfrm>
            <a:off x="5635119" y="1184980"/>
            <a:ext cx="228600" cy="2244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D97CA89-5044-481A-BB82-9DA6F224B8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46" t="-4998" r="28660" b="4514"/>
          <a:stretch/>
        </p:blipFill>
        <p:spPr>
          <a:xfrm>
            <a:off x="5635119" y="1929992"/>
            <a:ext cx="228600" cy="2584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4225B3-53DE-4833-AAA3-8986A3ED0431}"/>
              </a:ext>
            </a:extLst>
          </p:cNvPr>
          <p:cNvSpPr txBox="1"/>
          <p:nvPr/>
        </p:nvSpPr>
        <p:spPr>
          <a:xfrm>
            <a:off x="5872195" y="1470452"/>
            <a:ext cx="17177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reversecancer</a:t>
            </a:r>
            <a:endParaRPr lang="en-US" sz="21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BEECD39-BAB0-4803-BD57-73FC2CADFD6A}"/>
              </a:ext>
            </a:extLst>
          </p:cNvPr>
          <p:cNvSpPr txBox="1"/>
          <p:nvPr/>
        </p:nvSpPr>
        <p:spPr>
          <a:xfrm>
            <a:off x="5872195" y="1089452"/>
            <a:ext cx="304320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Cancer Research Malaysia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690D3C9-5CD0-4A34-B53C-1A4F114FFC26}"/>
              </a:ext>
            </a:extLst>
          </p:cNvPr>
          <p:cNvSpPr txBox="1"/>
          <p:nvPr/>
        </p:nvSpPr>
        <p:spPr>
          <a:xfrm>
            <a:off x="5872195" y="1851452"/>
            <a:ext cx="304320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Cancer </a:t>
            </a:r>
            <a:r>
              <a:rPr lang="en-US" sz="21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Research Malaysia</a:t>
            </a:r>
            <a:endParaRPr lang="en-US" sz="21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2FAAF51-9AB6-47CB-82BD-03F7DFA9D404}"/>
              </a:ext>
            </a:extLst>
          </p:cNvPr>
          <p:cNvSpPr txBox="1"/>
          <p:nvPr/>
        </p:nvSpPr>
        <p:spPr>
          <a:xfrm>
            <a:off x="5872195" y="2232452"/>
            <a:ext cx="303403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@</a:t>
            </a:r>
            <a:r>
              <a:rPr lang="en-US" sz="21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cancerresearchmalaysia</a:t>
            </a:r>
            <a:endParaRPr lang="en-US" sz="21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AAF2EB2-615B-4189-991E-E3CA719E555D}"/>
              </a:ext>
            </a:extLst>
          </p:cNvPr>
          <p:cNvSpPr txBox="1"/>
          <p:nvPr/>
        </p:nvSpPr>
        <p:spPr>
          <a:xfrm>
            <a:off x="152401" y="1470452"/>
            <a:ext cx="21210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en-US" sz="21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+603 2712 3224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8404033-7375-46B7-9BCC-9956BBB41634}"/>
              </a:ext>
            </a:extLst>
          </p:cNvPr>
          <p:cNvSpPr txBox="1"/>
          <p:nvPr/>
        </p:nvSpPr>
        <p:spPr>
          <a:xfrm>
            <a:off x="152400" y="1851452"/>
            <a:ext cx="2111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en-US" sz="2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+603 2712 3225</a:t>
            </a:r>
          </a:p>
        </p:txBody>
      </p:sp>
    </p:spTree>
    <p:extLst>
      <p:ext uri="{BB962C8B-B14F-4D97-AF65-F5344CB8AC3E}">
        <p14:creationId xmlns:p14="http://schemas.microsoft.com/office/powerpoint/2010/main" val="206964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1448"/>
          <a:stretch/>
        </p:blipFill>
        <p:spPr>
          <a:xfrm>
            <a:off x="0" y="0"/>
            <a:ext cx="5715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6977" y="1276350"/>
            <a:ext cx="3257687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00B050"/>
                </a:solidFill>
                <a:latin typeface="Didot" charset="0"/>
                <a:ea typeface="Didot" charset="0"/>
                <a:cs typeface="Didot" charset="0"/>
              </a:rPr>
              <a:t>LOSS OF JOBS</a:t>
            </a:r>
          </a:p>
          <a:p>
            <a:pPr algn="r"/>
            <a:endParaRPr lang="en-US" b="1" dirty="0">
              <a:latin typeface="Didot" charset="0"/>
              <a:ea typeface="Didot" charset="0"/>
              <a:cs typeface="Didot" charset="0"/>
            </a:endParaRPr>
          </a:p>
          <a:p>
            <a:pPr algn="r"/>
            <a:r>
              <a:rPr lang="en-US" b="1" dirty="0" smtClean="0">
                <a:latin typeface="Didot" charset="0"/>
                <a:ea typeface="Didot" charset="0"/>
                <a:cs typeface="Didot" charset="0"/>
              </a:rPr>
              <a:t>GLOBAL CRIME</a:t>
            </a:r>
          </a:p>
          <a:p>
            <a:pPr algn="r"/>
            <a:endParaRPr lang="en-US" b="1" dirty="0">
              <a:latin typeface="Didot" charset="0"/>
              <a:ea typeface="Didot" charset="0"/>
              <a:cs typeface="Didot" charset="0"/>
            </a:endParaRPr>
          </a:p>
          <a:p>
            <a:pPr algn="r"/>
            <a:r>
              <a:rPr lang="en-US" b="1" dirty="0" smtClean="0">
                <a:latin typeface="Didot" charset="0"/>
                <a:ea typeface="Didot" charset="0"/>
                <a:cs typeface="Didot" charset="0"/>
              </a:rPr>
              <a:t>HUMAN TRAFFICKING</a:t>
            </a:r>
          </a:p>
          <a:p>
            <a:pPr algn="r"/>
            <a:endParaRPr lang="en-US" b="1" dirty="0">
              <a:latin typeface="Didot" charset="0"/>
              <a:ea typeface="Didot" charset="0"/>
              <a:cs typeface="Didot" charset="0"/>
            </a:endParaRPr>
          </a:p>
          <a:p>
            <a:pPr algn="r"/>
            <a:r>
              <a:rPr lang="en-US" b="1" dirty="0" smtClean="0">
                <a:latin typeface="Didot" charset="0"/>
                <a:ea typeface="Didot" charset="0"/>
                <a:cs typeface="Didot" charset="0"/>
              </a:rPr>
              <a:t>INTERNATIONAL TRADE</a:t>
            </a:r>
          </a:p>
          <a:p>
            <a:pPr algn="r"/>
            <a:endParaRPr lang="en-US" b="1" dirty="0">
              <a:latin typeface="Didot" charset="0"/>
              <a:ea typeface="Didot" charset="0"/>
              <a:cs typeface="Didot" charset="0"/>
            </a:endParaRPr>
          </a:p>
          <a:p>
            <a:pPr algn="r"/>
            <a:r>
              <a:rPr lang="en-US" sz="2800" b="1" dirty="0" smtClean="0">
                <a:solidFill>
                  <a:srgbClr val="7030A0"/>
                </a:solidFill>
                <a:latin typeface="Didot" charset="0"/>
                <a:ea typeface="Didot" charset="0"/>
                <a:cs typeface="Didot" charset="0"/>
              </a:rPr>
              <a:t>RICH-POOR GAP</a:t>
            </a:r>
          </a:p>
          <a:p>
            <a:pPr algn="r"/>
            <a:endParaRPr lang="en-US" b="1" dirty="0">
              <a:latin typeface="Didot" charset="0"/>
              <a:ea typeface="Didot" charset="0"/>
              <a:cs typeface="Didot" charset="0"/>
            </a:endParaRPr>
          </a:p>
          <a:p>
            <a:pPr algn="r"/>
            <a:r>
              <a:rPr lang="en-US" b="1" dirty="0" smtClean="0">
                <a:latin typeface="Didot" charset="0"/>
                <a:ea typeface="Didot" charset="0"/>
                <a:cs typeface="Didot" charset="0"/>
              </a:rPr>
              <a:t>ETC. ETC. ETC</a:t>
            </a:r>
            <a:r>
              <a:rPr lang="mr-IN" b="1" dirty="0" smtClean="0">
                <a:latin typeface="Didot" charset="0"/>
                <a:ea typeface="Didot" charset="0"/>
                <a:cs typeface="Didot" charset="0"/>
              </a:rPr>
              <a:t>…</a:t>
            </a:r>
            <a:endParaRPr lang="en-US" b="1" dirty="0">
              <a:latin typeface="Didot" charset="0"/>
              <a:ea typeface="Didot" charset="0"/>
              <a:cs typeface="Dido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23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role of civil society in saving humanity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882650"/>
            <a:ext cx="5242560" cy="3276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771" y="4178300"/>
            <a:ext cx="8930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>
                <a:latin typeface="Candara" charset="0"/>
                <a:ea typeface="Candara" charset="0"/>
                <a:cs typeface="Candara" charset="0"/>
              </a:rPr>
              <a:t>We make a living by what we get</a:t>
            </a:r>
            <a:r>
              <a:rPr lang="en-US" sz="2400" i="1" smtClean="0">
                <a:latin typeface="Candara" charset="0"/>
                <a:ea typeface="Candara" charset="0"/>
                <a:cs typeface="Candara" charset="0"/>
              </a:rPr>
              <a:t>, we </a:t>
            </a:r>
            <a:r>
              <a:rPr lang="en-US" sz="2400" i="1" dirty="0" smtClean="0">
                <a:latin typeface="Candara" charset="0"/>
                <a:ea typeface="Candara" charset="0"/>
                <a:cs typeface="Candara" charset="0"/>
              </a:rPr>
              <a:t>make a life by what we give</a:t>
            </a:r>
          </a:p>
          <a:p>
            <a:pPr algn="r"/>
            <a:r>
              <a:rPr lang="en-US" sz="2400" i="1" dirty="0" smtClean="0">
                <a:latin typeface="Candara" charset="0"/>
                <a:ea typeface="Candara" charset="0"/>
                <a:cs typeface="Candara" charset="0"/>
              </a:rPr>
              <a:t>~Aristotle</a:t>
            </a:r>
            <a:endParaRPr lang="en-US" sz="2400" i="1" dirty="0"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79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do we operate?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419351"/>
            <a:ext cx="3893279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419351"/>
            <a:ext cx="4927288" cy="25908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14400" y="742950"/>
            <a:ext cx="7222604" cy="1749031"/>
            <a:chOff x="914400" y="742950"/>
            <a:chExt cx="7222604" cy="174903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b="42038"/>
            <a:stretch/>
          </p:blipFill>
          <p:spPr>
            <a:xfrm>
              <a:off x="914400" y="742950"/>
              <a:ext cx="2514600" cy="174903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19883" y="742951"/>
              <a:ext cx="3117121" cy="1745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05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Why do we need good governance?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293103"/>
              </p:ext>
            </p:extLst>
          </p:nvPr>
        </p:nvGraphicFramePr>
        <p:xfrm>
          <a:off x="457200" y="1047750"/>
          <a:ext cx="8229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latin typeface="Candara" charset="0"/>
                          <a:ea typeface="Candara" charset="0"/>
                          <a:cs typeface="Candara" charset="0"/>
                        </a:rPr>
                        <a:t>Intended outcomes</a:t>
                      </a:r>
                      <a:endParaRPr lang="en-US" sz="2600" b="1" dirty="0"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latin typeface="Candara" charset="0"/>
                          <a:ea typeface="Candara" charset="0"/>
                          <a:cs typeface="Candara" charset="0"/>
                        </a:rPr>
                        <a:t>Comfort</a:t>
                      </a:r>
                      <a:endParaRPr lang="en-US" sz="2600" b="1" dirty="0"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latin typeface="Candara" charset="0"/>
                          <a:ea typeface="Candara" charset="0"/>
                          <a:cs typeface="Candara" charset="0"/>
                        </a:rPr>
                        <a:t>Confidence</a:t>
                      </a:r>
                      <a:endParaRPr lang="en-US" sz="2600" b="1" dirty="0"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latin typeface="Candara" charset="0"/>
                          <a:ea typeface="Candara" charset="0"/>
                          <a:cs typeface="Candara" charset="0"/>
                        </a:rPr>
                        <a:t>Control</a:t>
                      </a:r>
                      <a:endParaRPr lang="en-US" sz="2600" b="1" dirty="0"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Working within an agreed framework provides comfort to Trustees/Directors operating on a largely voluntary basis</a:t>
                      </a:r>
                      <a:endParaRPr lang="en-US" sz="1600" dirty="0" smtClean="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Confidence to stakeholders/donors that resources are being managed in an ethical, effective and transparent manner </a:t>
                      </a:r>
                      <a:endParaRPr lang="en-US" sz="1600" dirty="0" smtClean="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Promotes clear accountability and better decision making at all levels,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 and strengthens management practices</a:t>
                      </a:r>
                      <a:endParaRPr lang="en-US" sz="1600" dirty="0" smtClean="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  <a:p>
                      <a:pPr algn="ctr"/>
                      <a:endParaRPr lang="en-US" sz="1600" dirty="0"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21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 clear about the role of the Board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195474"/>
              </p:ext>
            </p:extLst>
          </p:nvPr>
        </p:nvGraphicFramePr>
        <p:xfrm>
          <a:off x="-533400" y="742950"/>
          <a:ext cx="9906000" cy="4286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727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do we achieve good governance?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47750"/>
          <a:ext cx="8229600" cy="3775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970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Board structure and composition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6930842"/>
              </p:ext>
            </p:extLst>
          </p:nvPr>
        </p:nvGraphicFramePr>
        <p:xfrm>
          <a:off x="152400" y="742950"/>
          <a:ext cx="70104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46600" y="742950"/>
            <a:ext cx="5773271" cy="1187245"/>
          </a:xfrm>
        </p:spPr>
        <p:txBody>
          <a:bodyPr>
            <a:noAutofit/>
          </a:bodyPr>
          <a:lstStyle/>
          <a:p>
            <a:r>
              <a:rPr lang="en-US" sz="1600" dirty="0" smtClean="0"/>
              <a:t>Sets </a:t>
            </a:r>
            <a:r>
              <a:rPr lang="en-US" sz="1600" dirty="0"/>
              <a:t>strategic </a:t>
            </a:r>
            <a:r>
              <a:rPr lang="en-US" sz="1600" dirty="0" smtClean="0"/>
              <a:t>direction</a:t>
            </a:r>
          </a:p>
          <a:p>
            <a:r>
              <a:rPr lang="en-US" sz="1600" dirty="0"/>
              <a:t>D</a:t>
            </a:r>
            <a:r>
              <a:rPr lang="en-US" sz="1600" dirty="0" smtClean="0"/>
              <a:t>etermines </a:t>
            </a:r>
            <a:r>
              <a:rPr lang="en-US" sz="1600" dirty="0"/>
              <a:t>key </a:t>
            </a:r>
            <a:r>
              <a:rPr lang="en-US" sz="1600" dirty="0" smtClean="0"/>
              <a:t>policies</a:t>
            </a:r>
          </a:p>
          <a:p>
            <a:r>
              <a:rPr lang="en-US" sz="1600" dirty="0"/>
              <a:t>O</a:t>
            </a:r>
            <a:r>
              <a:rPr lang="en-US" sz="1600" dirty="0" smtClean="0"/>
              <a:t>versees governance</a:t>
            </a:r>
          </a:p>
          <a:p>
            <a:r>
              <a:rPr lang="en-US" sz="1600" dirty="0"/>
              <a:t>E</a:t>
            </a:r>
            <a:r>
              <a:rPr lang="en-US" sz="1600" dirty="0" smtClean="0"/>
              <a:t>nsures </a:t>
            </a:r>
            <a:r>
              <a:rPr lang="en-US" sz="1600" dirty="0" err="1" smtClean="0"/>
              <a:t>organisation</a:t>
            </a:r>
            <a:r>
              <a:rPr lang="en-US" sz="1600" dirty="0" smtClean="0"/>
              <a:t> </a:t>
            </a:r>
            <a:r>
              <a:rPr lang="en-US" sz="1600" dirty="0"/>
              <a:t>achieves its </a:t>
            </a:r>
            <a:r>
              <a:rPr lang="en-US" sz="1600" dirty="0" smtClean="0"/>
              <a:t>objectives</a:t>
            </a:r>
          </a:p>
          <a:p>
            <a:r>
              <a:rPr lang="en-US" sz="1600" dirty="0"/>
              <a:t>O</a:t>
            </a:r>
            <a:r>
              <a:rPr lang="en-US" sz="1600" dirty="0" smtClean="0"/>
              <a:t>versees </a:t>
            </a:r>
            <a:r>
              <a:rPr lang="en-US" sz="1600" dirty="0"/>
              <a:t>its operations </a:t>
            </a:r>
          </a:p>
          <a:p>
            <a:endParaRPr lang="en-US" sz="1600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2692400" y="3790947"/>
            <a:ext cx="6451600" cy="1187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5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Oversees CRM’s financial reporting </a:t>
            </a:r>
            <a:r>
              <a:rPr lang="en-US" sz="1600" dirty="0" smtClean="0"/>
              <a:t>practices</a:t>
            </a:r>
          </a:p>
          <a:p>
            <a:r>
              <a:rPr lang="en-US" sz="1600" dirty="0" smtClean="0"/>
              <a:t>Oversees </a:t>
            </a:r>
            <a:r>
              <a:rPr lang="en-US" sz="1600" dirty="0"/>
              <a:t>the effectiveness of </a:t>
            </a:r>
            <a:r>
              <a:rPr lang="en-US" sz="1600" dirty="0" smtClean="0"/>
              <a:t>internal </a:t>
            </a:r>
            <a:r>
              <a:rPr lang="en-US" sz="1600" dirty="0"/>
              <a:t>controls and risk </a:t>
            </a:r>
            <a:r>
              <a:rPr lang="en-US" sz="1600" dirty="0" smtClean="0"/>
              <a:t>management</a:t>
            </a:r>
            <a:endParaRPr lang="en-US" sz="1600" dirty="0"/>
          </a:p>
          <a:p>
            <a:r>
              <a:rPr lang="en-US" sz="1600" dirty="0" smtClean="0"/>
              <a:t>Oversees </a:t>
            </a:r>
            <a:r>
              <a:rPr lang="en-US" sz="1600" dirty="0"/>
              <a:t>the conduct of the independent audit process </a:t>
            </a:r>
          </a:p>
          <a:p>
            <a:endParaRPr lang="en-US" sz="1600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17500" y="3790950"/>
            <a:ext cx="8509000" cy="1187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5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Assesses the appointment of new Trustees and key Management </a:t>
            </a:r>
            <a:r>
              <a:rPr lang="en-US" sz="1600" dirty="0" smtClean="0"/>
              <a:t>members</a:t>
            </a:r>
          </a:p>
          <a:p>
            <a:r>
              <a:rPr lang="en-US" sz="1600" dirty="0" smtClean="0"/>
              <a:t>Recommends </a:t>
            </a:r>
            <a:r>
              <a:rPr lang="en-US" sz="1600" dirty="0"/>
              <a:t>measures to improve the effectiveness of the Board and Board Committees </a:t>
            </a:r>
          </a:p>
          <a:p>
            <a:r>
              <a:rPr lang="en-US" sz="1600" dirty="0"/>
              <a:t>Oversees the performance evaluation and remuneration of key Management members 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724400" y="3790950"/>
            <a:ext cx="4604871" cy="1187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35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Sets strategic direction for the scientific </a:t>
            </a:r>
            <a:r>
              <a:rPr lang="en-US" sz="1600" dirty="0" err="1" smtClean="0"/>
              <a:t>endeavours</a:t>
            </a:r>
            <a:endParaRPr lang="en-US" sz="1600" dirty="0" smtClean="0"/>
          </a:p>
          <a:p>
            <a:r>
              <a:rPr lang="en-US" sz="1600" dirty="0"/>
              <a:t>Provides advice </a:t>
            </a:r>
            <a:r>
              <a:rPr lang="en-US" sz="1600" dirty="0" smtClean="0"/>
              <a:t>scope, focus and appropriate investments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0031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/>
      <p:bldP spid="7" grpId="1"/>
      <p:bldP spid="8" grpId="0"/>
      <p:bldP spid="8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Board oversight practices</a:t>
            </a:r>
            <a:endParaRPr lang="en-US" sz="28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88629"/>
              </p:ext>
            </p:extLst>
          </p:nvPr>
        </p:nvGraphicFramePr>
        <p:xfrm>
          <a:off x="152400" y="148590"/>
          <a:ext cx="4419600" cy="486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222"/>
                <a:gridCol w="40103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1.</a:t>
                      </a:r>
                      <a:endParaRPr lang="en-US" sz="1600" dirty="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Strategy and Management </a:t>
                      </a:r>
                      <a:endParaRPr lang="en-US" sz="1600" dirty="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1.1 1.2 1.3 </a:t>
                      </a:r>
                      <a:r>
                        <a:rPr lang="nb-NO" sz="1200" dirty="0" smtClean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1.4</a:t>
                      </a:r>
                    </a:p>
                    <a:p>
                      <a:r>
                        <a:rPr lang="nb-NO" sz="1200" dirty="0" smtClean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 </a:t>
                      </a:r>
                      <a:endParaRPr lang="nb-NO" dirty="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  <a:p>
                      <a:r>
                        <a:rPr lang="nb-NO" sz="1200" dirty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1.5 </a:t>
                      </a:r>
                      <a:endParaRPr lang="nb-NO" dirty="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Long term objectives and strategy</a:t>
                      </a:r>
                      <a:br>
                        <a:rPr lang="en-US" sz="1200" dirty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</a:br>
                      <a:r>
                        <a:rPr lang="en-US" sz="1200" dirty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Annual operating budget</a:t>
                      </a:r>
                      <a:br>
                        <a:rPr lang="en-US" sz="1200" dirty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</a:br>
                      <a:r>
                        <a:rPr lang="en-US" sz="1200" dirty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Fundraising and income generation </a:t>
                      </a:r>
                      <a:r>
                        <a:rPr lang="en-US" sz="1200" dirty="0" err="1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programme</a:t>
                      </a:r>
                      <a:r>
                        <a:rPr lang="en-US" sz="1200" dirty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 </a:t>
                      </a:r>
                      <a:endParaRPr lang="en-US" sz="1200" dirty="0" smtClean="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  <a:p>
                      <a:r>
                        <a:rPr lang="en-US" sz="1200" dirty="0" smtClean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Number</a:t>
                      </a:r>
                      <a:r>
                        <a:rPr lang="en-US" sz="1200" dirty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, purpose and mandate of bank accounts and other deposit media</a:t>
                      </a:r>
                      <a:br>
                        <a:rPr lang="en-US" sz="1200" dirty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</a:br>
                      <a:r>
                        <a:rPr lang="en-US" sz="1200" dirty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Court proceedings against and on behalf of CRM </a:t>
                      </a:r>
                      <a:endParaRPr lang="en-US" dirty="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b="1" dirty="0">
                          <a:solidFill>
                            <a:srgbClr val="FFFFFF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2. </a:t>
                      </a:r>
                      <a:endParaRPr lang="hr-HR" sz="1600" dirty="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Financial Reporting and Controls </a:t>
                      </a:r>
                      <a:endParaRPr lang="en-US" sz="1600" dirty="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965200"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2.1 </a:t>
                      </a:r>
                      <a:r>
                        <a:rPr lang="nb-NO" sz="1200" dirty="0" smtClean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2.2</a:t>
                      </a:r>
                      <a:endParaRPr lang="nb-NO" dirty="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  <a:p>
                      <a:r>
                        <a:rPr lang="nb-NO" sz="1200" dirty="0" smtClean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2.3</a:t>
                      </a:r>
                    </a:p>
                    <a:p>
                      <a:r>
                        <a:rPr lang="nb-NO" sz="1200" dirty="0" smtClean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 </a:t>
                      </a:r>
                      <a:endParaRPr lang="nb-NO" dirty="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  <a:p>
                      <a:r>
                        <a:rPr lang="nb-NO" sz="1200" dirty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2.4 </a:t>
                      </a:r>
                      <a:r>
                        <a:rPr lang="nb-NO" sz="1200" dirty="0" smtClean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Annual audited accounts</a:t>
                      </a:r>
                      <a:br>
                        <a:rPr lang="en-US" sz="1200" dirty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</a:br>
                      <a:r>
                        <a:rPr lang="en-US" sz="1200" dirty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Significant changes to accounting policies and practices</a:t>
                      </a:r>
                      <a:br>
                        <a:rPr lang="en-US" sz="1200" dirty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</a:br>
                      <a:r>
                        <a:rPr lang="en-US" sz="1200" dirty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CRM’s policies and procedures for internal control and the management of risk</a:t>
                      </a:r>
                      <a:br>
                        <a:rPr lang="en-US" sz="1200" dirty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</a:br>
                      <a:r>
                        <a:rPr lang="en-US" sz="1200" dirty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Operating expenditures above </a:t>
                      </a:r>
                      <a:r>
                        <a:rPr lang="en-US" sz="1200" dirty="0" smtClean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USDXXX</a:t>
                      </a:r>
                      <a:endParaRPr lang="en-US" dirty="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  <a:p>
                      <a:r>
                        <a:rPr lang="en-US" sz="1200" dirty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Acquisition and disposal of fixed assets above </a:t>
                      </a:r>
                      <a:r>
                        <a:rPr lang="en-US" sz="1200" dirty="0" smtClean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USDXXX</a:t>
                      </a:r>
                      <a:endParaRPr lang="en-US" dirty="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b="1" dirty="0">
                          <a:solidFill>
                            <a:srgbClr val="FFFFFF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3. </a:t>
                      </a:r>
                      <a:endParaRPr lang="hr-HR" sz="1600" dirty="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FFFFFF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Board Membership and Other Appointments </a:t>
                      </a:r>
                      <a:endParaRPr lang="en-US" sz="1500" dirty="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200" dirty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3.1 </a:t>
                      </a:r>
                      <a:endParaRPr lang="hr-HR" sz="1200" dirty="0" smtClean="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  <a:p>
                      <a:r>
                        <a:rPr lang="hr-HR" sz="1200" dirty="0" smtClean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3.2 </a:t>
                      </a:r>
                      <a:endParaRPr lang="hr-HR" dirty="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  <a:p>
                      <a:endParaRPr lang="hr-HR" sz="1200" dirty="0" smtClean="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  <a:p>
                      <a:r>
                        <a:rPr lang="hr-HR" sz="1200" dirty="0" smtClean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3.3 </a:t>
                      </a:r>
                    </a:p>
                    <a:p>
                      <a:r>
                        <a:rPr lang="hr-HR" sz="1200" dirty="0" smtClean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3.4 </a:t>
                      </a:r>
                      <a:endParaRPr lang="hr-HR" dirty="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  <a:p>
                      <a:endParaRPr lang="hr-HR" sz="1200" dirty="0" smtClean="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  <a:p>
                      <a:r>
                        <a:rPr lang="hr-HR" sz="1200" dirty="0" smtClean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3.5 </a:t>
                      </a:r>
                      <a:endParaRPr lang="hr-HR" dirty="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Appointment and removal of Trustees </a:t>
                      </a:r>
                      <a:endParaRPr lang="en-US" sz="1200" dirty="0" smtClean="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  <a:p>
                      <a:r>
                        <a:rPr lang="en-US" sz="1200" dirty="0" smtClean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Membership </a:t>
                      </a:r>
                      <a:r>
                        <a:rPr lang="en-US" sz="1200" dirty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and chairmanship of the Board and Board Committees</a:t>
                      </a:r>
                      <a:br>
                        <a:rPr lang="en-US" sz="1200" dirty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</a:br>
                      <a:r>
                        <a:rPr lang="en-US" sz="1200" dirty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Appointment, appraisal and dismissal of the CEO Appointment, re-appointment and removal of external auditors</a:t>
                      </a:r>
                      <a:br>
                        <a:rPr lang="en-US" sz="1200" dirty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</a:br>
                      <a:r>
                        <a:rPr lang="en-US" sz="1200" dirty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Appointment and removal of the Secretary </a:t>
                      </a:r>
                      <a:endParaRPr lang="en-US" dirty="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8705762"/>
              </p:ext>
            </p:extLst>
          </p:nvPr>
        </p:nvGraphicFramePr>
        <p:xfrm>
          <a:off x="4648200" y="148590"/>
          <a:ext cx="4419600" cy="4861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222"/>
                <a:gridCol w="4010378"/>
              </a:tblGrid>
              <a:tr h="377547">
                <a:tc>
                  <a:txBody>
                    <a:bodyPr/>
                    <a:lstStyle/>
                    <a:p>
                      <a:r>
                        <a:rPr lang="hr-HR" sz="1600" b="1" dirty="0">
                          <a:solidFill>
                            <a:srgbClr val="FFFFFF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4. </a:t>
                      </a:r>
                      <a:endParaRPr lang="hr-HR" sz="1600" dirty="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Remuneration </a:t>
                      </a:r>
                      <a:endParaRPr lang="en-US" sz="1600" dirty="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65469">
                <a:tc>
                  <a:txBody>
                    <a:bodyPr/>
                    <a:lstStyle/>
                    <a:p>
                      <a:r>
                        <a:rPr lang="hr-HR" sz="1200" dirty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4.1 </a:t>
                      </a:r>
                      <a:endParaRPr lang="hr-HR" dirty="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Salary and benefits of the CEO and other senior management staff </a:t>
                      </a:r>
                      <a:endParaRPr lang="en-US" dirty="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7547">
                <a:tc>
                  <a:txBody>
                    <a:bodyPr/>
                    <a:lstStyle/>
                    <a:p>
                      <a:r>
                        <a:rPr lang="nb-NO" sz="1600" b="1">
                          <a:solidFill>
                            <a:srgbClr val="FFFFFF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5. </a:t>
                      </a:r>
                      <a:endParaRPr lang="nb-NO" sz="160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Delegation of Authority </a:t>
                      </a:r>
                      <a:endParaRPr lang="en-US" sz="1600" dirty="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65469">
                <a:tc>
                  <a:txBody>
                    <a:bodyPr/>
                    <a:lstStyle/>
                    <a:p>
                      <a:r>
                        <a:rPr lang="nb-NO" sz="120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5.1 </a:t>
                      </a:r>
                      <a:endParaRPr lang="nb-NO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Authorised delegated powers and limits to the CEO and/ or management </a:t>
                      </a:r>
                      <a:endParaRPr lang="en-US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/>
                </a:tc>
              </a:tr>
              <a:tr h="377547">
                <a:tc>
                  <a:txBody>
                    <a:bodyPr/>
                    <a:lstStyle/>
                    <a:p>
                      <a:r>
                        <a:rPr lang="hr-HR" sz="1600" b="1">
                          <a:solidFill>
                            <a:srgbClr val="FFFFFF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6. </a:t>
                      </a:r>
                      <a:endParaRPr lang="hr-HR" sz="160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Performance Monitoring </a:t>
                      </a:r>
                      <a:endParaRPr lang="en-US" sz="1600" dirty="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837843">
                <a:tc>
                  <a:txBody>
                    <a:bodyPr/>
                    <a:lstStyle/>
                    <a:p>
                      <a:r>
                        <a:rPr lang="hr-HR" sz="1200" dirty="0" smtClean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6.1 </a:t>
                      </a:r>
                    </a:p>
                    <a:p>
                      <a:endParaRPr lang="hr-HR" sz="1200" dirty="0" smtClean="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  <a:p>
                      <a:r>
                        <a:rPr lang="hr-HR" sz="1200" dirty="0" smtClean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6.2 </a:t>
                      </a:r>
                      <a:endParaRPr lang="hr-HR" dirty="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Reports pertaining to the activities of CRM in furtherance with the charitable objects</a:t>
                      </a:r>
                      <a:br>
                        <a:rPr lang="en-US" sz="1200" dirty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</a:br>
                      <a:r>
                        <a:rPr lang="en-US" sz="1200" dirty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Reports on the financial performance of CRM against agreed budgets and strategy </a:t>
                      </a:r>
                      <a:endParaRPr lang="en-US" dirty="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/>
                </a:tc>
              </a:tr>
              <a:tr h="377547">
                <a:tc>
                  <a:txBody>
                    <a:bodyPr/>
                    <a:lstStyle/>
                    <a:p>
                      <a:r>
                        <a:rPr lang="nb-NO" sz="1600" b="1">
                          <a:solidFill>
                            <a:srgbClr val="FFFFFF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7. </a:t>
                      </a:r>
                      <a:endParaRPr lang="nb-NO" sz="160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Corporate Governance Matters </a:t>
                      </a:r>
                      <a:endParaRPr lang="en-US" sz="1600" dirty="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582593"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7.1 </a:t>
                      </a:r>
                      <a:endParaRPr lang="nb-NO" sz="1200" dirty="0" smtClean="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  <a:p>
                      <a:endParaRPr lang="nb-NO" sz="1200" dirty="0" smtClean="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  <a:p>
                      <a:r>
                        <a:rPr lang="nb-NO" sz="1200" dirty="0" smtClean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7.2 </a:t>
                      </a:r>
                    </a:p>
                    <a:p>
                      <a:endParaRPr lang="nb-NO" sz="1200" dirty="0" smtClean="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  <a:p>
                      <a:r>
                        <a:rPr lang="nb-NO" sz="1200" dirty="0" smtClean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7.3 </a:t>
                      </a:r>
                      <a:endParaRPr lang="nb-NO" dirty="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  <a:p>
                      <a:endParaRPr lang="nb-NO" sz="1200" dirty="0" smtClean="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  <a:p>
                      <a:r>
                        <a:rPr lang="nb-NO" sz="1200" dirty="0" smtClean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7.4 </a:t>
                      </a:r>
                      <a:r>
                        <a:rPr lang="nb-NO" sz="1200" dirty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7.5 </a:t>
                      </a:r>
                      <a:endParaRPr lang="nb-NO" dirty="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Changes to Corporate and Management Structure Calling of annual general meeting</a:t>
                      </a:r>
                      <a:br>
                        <a:rPr lang="en-US" sz="1200" dirty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</a:br>
                      <a:r>
                        <a:rPr lang="en-US" sz="1200" dirty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Changes to the structure, size and composition of the Board and Board Committees </a:t>
                      </a:r>
                      <a:endParaRPr lang="en-US" dirty="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  <a:p>
                      <a:r>
                        <a:rPr lang="en-US" sz="1200" dirty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Procedures for the effective evaluation of the Board, Board Committees and individual Trustees</a:t>
                      </a:r>
                      <a:br>
                        <a:rPr lang="en-US" sz="1200" dirty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</a:br>
                      <a:r>
                        <a:rPr lang="en-US" sz="1200" dirty="0">
                          <a:effectLst/>
                          <a:latin typeface="Candara" charset="0"/>
                          <a:ea typeface="Candara" charset="0"/>
                          <a:cs typeface="Candara" charset="0"/>
                        </a:rPr>
                        <a:t>Board Charter and/ or Terms of Reference of all Board Committees </a:t>
                      </a:r>
                      <a:endParaRPr lang="en-US" dirty="0">
                        <a:effectLst/>
                        <a:latin typeface="Candara" charset="0"/>
                        <a:ea typeface="Candara" charset="0"/>
                        <a:cs typeface="Candara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5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Cancer Research Malaysia_Master">
  <a:themeElements>
    <a:clrScheme name="Cancer Research Malaysia">
      <a:dk1>
        <a:sysClr val="windowText" lastClr="000000"/>
      </a:dk1>
      <a:lt1>
        <a:sysClr val="window" lastClr="FFFFFF"/>
      </a:lt1>
      <a:dk2>
        <a:srgbClr val="BFBFBF"/>
      </a:dk2>
      <a:lt2>
        <a:srgbClr val="FFFFFF"/>
      </a:lt2>
      <a:accent1>
        <a:srgbClr val="41B6E6"/>
      </a:accent1>
      <a:accent2>
        <a:srgbClr val="75787B"/>
      </a:accent2>
      <a:accent3>
        <a:srgbClr val="FFFFFF"/>
      </a:accent3>
      <a:accent4>
        <a:srgbClr val="000000"/>
      </a:accent4>
      <a:accent5>
        <a:srgbClr val="A5A5A5"/>
      </a:accent5>
      <a:accent6>
        <a:srgbClr val="6DD9FF"/>
      </a:accent6>
      <a:hlink>
        <a:srgbClr val="0000FF"/>
      </a:hlink>
      <a:folHlink>
        <a:srgbClr val="800080"/>
      </a:folHlink>
    </a:clrScheme>
    <a:fontScheme name="Cancer Research Malaysi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Cancer Research Malaysia_Master.potx</Template>
  <TotalTime>11721</TotalTime>
  <Words>570</Words>
  <Application>Microsoft Macintosh PowerPoint</Application>
  <PresentationFormat>On-screen Show (16:9)</PresentationFormat>
  <Paragraphs>147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Candara</vt:lpstr>
      <vt:lpstr>Century Gothic</vt:lpstr>
      <vt:lpstr>Didot</vt:lpstr>
      <vt:lpstr>Arial</vt:lpstr>
      <vt:lpstr>Calibri</vt:lpstr>
      <vt:lpstr>Presentation Cancer Research Malaysia_Master</vt:lpstr>
      <vt:lpstr>PowerPoint Presentation</vt:lpstr>
      <vt:lpstr>PowerPoint Presentation</vt:lpstr>
      <vt:lpstr>The role of civil society in saving humanity</vt:lpstr>
      <vt:lpstr>How do we operate?</vt:lpstr>
      <vt:lpstr>Why do we need good governance?</vt:lpstr>
      <vt:lpstr>Be clear about the role of the Board</vt:lpstr>
      <vt:lpstr>How do we achieve good governance?</vt:lpstr>
      <vt:lpstr>Board structure and composition</vt:lpstr>
      <vt:lpstr>Board oversight practices</vt:lpstr>
      <vt:lpstr>Board administration and processes</vt:lpstr>
      <vt:lpstr>PowerPoint Presentation</vt:lpstr>
      <vt:lpstr>PowerPoint Presentation</vt:lpstr>
    </vt:vector>
  </TitlesOfParts>
  <Company>Wanted Symphony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W</dc:creator>
  <cp:lastModifiedBy>Microsoft Office User</cp:lastModifiedBy>
  <cp:revision>333</cp:revision>
  <cp:lastPrinted>2017-03-11T04:23:53Z</cp:lastPrinted>
  <dcterms:created xsi:type="dcterms:W3CDTF">2015-07-27T01:56:09Z</dcterms:created>
  <dcterms:modified xsi:type="dcterms:W3CDTF">2018-09-26T22:30:55Z</dcterms:modified>
</cp:coreProperties>
</file>